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30267275" cy="42794238"/>
  <p:notesSz cx="6761163" cy="9942513"/>
  <p:defaultTextStyle>
    <a:defPPr>
      <a:defRPr lang="en-US"/>
    </a:defPPr>
    <a:lvl1pPr algn="l" defTabSz="4173538" rtl="0" fontAlgn="base">
      <a:spcBef>
        <a:spcPct val="0"/>
      </a:spcBef>
      <a:spcAft>
        <a:spcPct val="0"/>
      </a:spcAft>
      <a:defRPr sz="8200" kern="1200">
        <a:solidFill>
          <a:schemeClr val="tx1"/>
        </a:solidFill>
        <a:latin typeface="Arial" charset="0"/>
        <a:ea typeface="+mn-ea"/>
        <a:cs typeface="Arial" charset="0"/>
      </a:defRPr>
    </a:lvl1pPr>
    <a:lvl2pPr marL="2085975" indent="-1628775" algn="l" defTabSz="4173538" rtl="0" fontAlgn="base">
      <a:spcBef>
        <a:spcPct val="0"/>
      </a:spcBef>
      <a:spcAft>
        <a:spcPct val="0"/>
      </a:spcAft>
      <a:defRPr sz="8200" kern="1200">
        <a:solidFill>
          <a:schemeClr val="tx1"/>
        </a:solidFill>
        <a:latin typeface="Arial" charset="0"/>
        <a:ea typeface="+mn-ea"/>
        <a:cs typeface="Arial" charset="0"/>
      </a:defRPr>
    </a:lvl2pPr>
    <a:lvl3pPr marL="4173538" indent="-3259138" algn="l" defTabSz="4173538" rtl="0" fontAlgn="base">
      <a:spcBef>
        <a:spcPct val="0"/>
      </a:spcBef>
      <a:spcAft>
        <a:spcPct val="0"/>
      </a:spcAft>
      <a:defRPr sz="8200" kern="1200">
        <a:solidFill>
          <a:schemeClr val="tx1"/>
        </a:solidFill>
        <a:latin typeface="Arial" charset="0"/>
        <a:ea typeface="+mn-ea"/>
        <a:cs typeface="Arial" charset="0"/>
      </a:defRPr>
    </a:lvl3pPr>
    <a:lvl4pPr marL="6261100" indent="-4889500" algn="l" defTabSz="4173538" rtl="0" fontAlgn="base">
      <a:spcBef>
        <a:spcPct val="0"/>
      </a:spcBef>
      <a:spcAft>
        <a:spcPct val="0"/>
      </a:spcAft>
      <a:defRPr sz="8200" kern="1200">
        <a:solidFill>
          <a:schemeClr val="tx1"/>
        </a:solidFill>
        <a:latin typeface="Arial" charset="0"/>
        <a:ea typeface="+mn-ea"/>
        <a:cs typeface="Arial" charset="0"/>
      </a:defRPr>
    </a:lvl4pPr>
    <a:lvl5pPr marL="8348663" indent="-6519863" algn="l" defTabSz="4173538" rtl="0" fontAlgn="base">
      <a:spcBef>
        <a:spcPct val="0"/>
      </a:spcBef>
      <a:spcAft>
        <a:spcPct val="0"/>
      </a:spcAft>
      <a:defRPr sz="8200" kern="1200">
        <a:solidFill>
          <a:schemeClr val="tx1"/>
        </a:solidFill>
        <a:latin typeface="Arial" charset="0"/>
        <a:ea typeface="+mn-ea"/>
        <a:cs typeface="Arial" charset="0"/>
      </a:defRPr>
    </a:lvl5pPr>
    <a:lvl6pPr marL="2286000" algn="l" defTabSz="914400" rtl="0" eaLnBrk="1" latinLnBrk="0" hangingPunct="1">
      <a:defRPr sz="8200" kern="1200">
        <a:solidFill>
          <a:schemeClr val="tx1"/>
        </a:solidFill>
        <a:latin typeface="Arial" charset="0"/>
        <a:ea typeface="+mn-ea"/>
        <a:cs typeface="Arial" charset="0"/>
      </a:defRPr>
    </a:lvl6pPr>
    <a:lvl7pPr marL="2743200" algn="l" defTabSz="914400" rtl="0" eaLnBrk="1" latinLnBrk="0" hangingPunct="1">
      <a:defRPr sz="8200" kern="1200">
        <a:solidFill>
          <a:schemeClr val="tx1"/>
        </a:solidFill>
        <a:latin typeface="Arial" charset="0"/>
        <a:ea typeface="+mn-ea"/>
        <a:cs typeface="Arial" charset="0"/>
      </a:defRPr>
    </a:lvl7pPr>
    <a:lvl8pPr marL="3200400" algn="l" defTabSz="914400" rtl="0" eaLnBrk="1" latinLnBrk="0" hangingPunct="1">
      <a:defRPr sz="8200" kern="1200">
        <a:solidFill>
          <a:schemeClr val="tx1"/>
        </a:solidFill>
        <a:latin typeface="Arial" charset="0"/>
        <a:ea typeface="+mn-ea"/>
        <a:cs typeface="Arial" charset="0"/>
      </a:defRPr>
    </a:lvl8pPr>
    <a:lvl9pPr marL="3657600" algn="l" defTabSz="914400" rtl="0" eaLnBrk="1" latinLnBrk="0" hangingPunct="1">
      <a:defRPr sz="82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3479">
          <p15:clr>
            <a:srgbClr val="A4A3A4"/>
          </p15:clr>
        </p15:guide>
        <p15:guide id="2" pos="953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0000FF"/>
    <a:srgbClr val="FFFFFF"/>
    <a:srgbClr val="F8F8F8"/>
    <a:srgbClr val="006600"/>
    <a:srgbClr val="FFFFCC"/>
    <a:srgbClr val="FFFF66"/>
    <a:srgbClr val="FF0000"/>
    <a:srgbClr val="CCFF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0911" autoAdjust="0"/>
    <p:restoredTop sz="97192" autoAdjust="0"/>
  </p:normalViewPr>
  <p:slideViewPr>
    <p:cSldViewPr>
      <p:cViewPr>
        <p:scale>
          <a:sx n="10" d="100"/>
          <a:sy n="10" d="100"/>
        </p:scale>
        <p:origin x="2544" y="364"/>
      </p:cViewPr>
      <p:guideLst>
        <p:guide orient="horz" pos="13479"/>
        <p:guide pos="9533"/>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0039" cy="496586"/>
          </a:xfrm>
          <a:prstGeom prst="rect">
            <a:avLst/>
          </a:prstGeom>
        </p:spPr>
        <p:txBody>
          <a:bodyPr vert="horz" wrap="square" lIns="95460" tIns="47730" rIns="95460" bIns="47730" numCol="1" anchor="t" anchorCtr="0" compatLnSpc="1">
            <a:prstTxWarp prst="textNoShape">
              <a:avLst/>
            </a:prstTxWarp>
          </a:bodyPr>
          <a:lstStyle>
            <a:lvl1pPr>
              <a:defRPr sz="1300">
                <a:latin typeface="Calibri" pitchFamily="34" charset="0"/>
              </a:defRPr>
            </a:lvl1pPr>
          </a:lstStyle>
          <a:p>
            <a:pPr>
              <a:defRPr/>
            </a:pPr>
            <a:endParaRPr lang="ko-KR" altLang="ko-KR"/>
          </a:p>
        </p:txBody>
      </p:sp>
      <p:sp>
        <p:nvSpPr>
          <p:cNvPr id="3" name="Date Placeholder 2"/>
          <p:cNvSpPr>
            <a:spLocks noGrp="1"/>
          </p:cNvSpPr>
          <p:nvPr>
            <p:ph type="dt" idx="1"/>
          </p:nvPr>
        </p:nvSpPr>
        <p:spPr>
          <a:xfrm>
            <a:off x="3829613" y="0"/>
            <a:ext cx="2930039" cy="496586"/>
          </a:xfrm>
          <a:prstGeom prst="rect">
            <a:avLst/>
          </a:prstGeom>
        </p:spPr>
        <p:txBody>
          <a:bodyPr vert="horz" wrap="square" lIns="95460" tIns="47730" rIns="95460" bIns="47730" numCol="1" anchor="t" anchorCtr="0" compatLnSpc="1">
            <a:prstTxWarp prst="textNoShape">
              <a:avLst/>
            </a:prstTxWarp>
          </a:bodyPr>
          <a:lstStyle>
            <a:lvl1pPr algn="r">
              <a:defRPr sz="1300">
                <a:latin typeface="Calibri" pitchFamily="34" charset="0"/>
                <a:ea typeface="굴림" charset="-127"/>
              </a:defRPr>
            </a:lvl1pPr>
          </a:lstStyle>
          <a:p>
            <a:pPr>
              <a:defRPr/>
            </a:pPr>
            <a:fld id="{F8D06C73-201B-4808-BB94-2EF30B7CCA1C}" type="datetimeFigureOut">
              <a:rPr lang="en-US" altLang="ko-KR"/>
              <a:pPr>
                <a:defRPr/>
              </a:pPr>
              <a:t>9/27/2020</a:t>
            </a:fld>
            <a:endParaRPr lang="en-US" altLang="ko-KR"/>
          </a:p>
        </p:txBody>
      </p:sp>
      <p:sp>
        <p:nvSpPr>
          <p:cNvPr id="4" name="Slide Image Placeholder 3"/>
          <p:cNvSpPr>
            <a:spLocks noGrp="1" noRot="1" noChangeAspect="1"/>
          </p:cNvSpPr>
          <p:nvPr>
            <p:ph type="sldImg" idx="2"/>
          </p:nvPr>
        </p:nvSpPr>
        <p:spPr>
          <a:xfrm>
            <a:off x="2063750" y="746125"/>
            <a:ext cx="2633663" cy="3727450"/>
          </a:xfrm>
          <a:prstGeom prst="rect">
            <a:avLst/>
          </a:prstGeom>
          <a:noFill/>
          <a:ln w="12700">
            <a:solidFill>
              <a:prstClr val="black"/>
            </a:solidFill>
          </a:ln>
        </p:spPr>
        <p:txBody>
          <a:bodyPr vert="horz" lIns="95460" tIns="47730" rIns="95460" bIns="47730" rtlCol="0" anchor="ctr"/>
          <a:lstStyle/>
          <a:p>
            <a:pPr lvl="0"/>
            <a:endParaRPr lang="en-US" noProof="0"/>
          </a:p>
        </p:txBody>
      </p:sp>
      <p:sp>
        <p:nvSpPr>
          <p:cNvPr id="5" name="Notes Placeholder 4"/>
          <p:cNvSpPr>
            <a:spLocks noGrp="1"/>
          </p:cNvSpPr>
          <p:nvPr>
            <p:ph type="body" sz="quarter" idx="3"/>
          </p:nvPr>
        </p:nvSpPr>
        <p:spPr>
          <a:xfrm>
            <a:off x="675815" y="4722192"/>
            <a:ext cx="5409535" cy="4473900"/>
          </a:xfrm>
          <a:prstGeom prst="rect">
            <a:avLst/>
          </a:prstGeom>
        </p:spPr>
        <p:txBody>
          <a:bodyPr vert="horz" lIns="95460" tIns="47730" rIns="95460" bIns="4773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44385"/>
            <a:ext cx="2930039" cy="496586"/>
          </a:xfrm>
          <a:prstGeom prst="rect">
            <a:avLst/>
          </a:prstGeom>
        </p:spPr>
        <p:txBody>
          <a:bodyPr vert="horz" wrap="square" lIns="95460" tIns="47730" rIns="95460" bIns="47730" numCol="1" anchor="b" anchorCtr="0" compatLnSpc="1">
            <a:prstTxWarp prst="textNoShape">
              <a:avLst/>
            </a:prstTxWarp>
          </a:bodyPr>
          <a:lstStyle>
            <a:lvl1pPr>
              <a:defRPr sz="1300">
                <a:latin typeface="Calibri" pitchFamily="34" charset="0"/>
              </a:defRPr>
            </a:lvl1pPr>
          </a:lstStyle>
          <a:p>
            <a:pPr>
              <a:defRPr/>
            </a:pPr>
            <a:endParaRPr lang="ko-KR" altLang="ko-KR"/>
          </a:p>
        </p:txBody>
      </p:sp>
      <p:sp>
        <p:nvSpPr>
          <p:cNvPr id="7" name="Slide Number Placeholder 6"/>
          <p:cNvSpPr>
            <a:spLocks noGrp="1"/>
          </p:cNvSpPr>
          <p:nvPr>
            <p:ph type="sldNum" sz="quarter" idx="5"/>
          </p:nvPr>
        </p:nvSpPr>
        <p:spPr>
          <a:xfrm>
            <a:off x="3829613" y="9444385"/>
            <a:ext cx="2930039" cy="496586"/>
          </a:xfrm>
          <a:prstGeom prst="rect">
            <a:avLst/>
          </a:prstGeom>
        </p:spPr>
        <p:txBody>
          <a:bodyPr vert="horz" wrap="square" lIns="95460" tIns="47730" rIns="95460" bIns="47730" numCol="1" anchor="b" anchorCtr="0" compatLnSpc="1">
            <a:prstTxWarp prst="textNoShape">
              <a:avLst/>
            </a:prstTxWarp>
          </a:bodyPr>
          <a:lstStyle>
            <a:lvl1pPr algn="r">
              <a:defRPr sz="1300">
                <a:latin typeface="Calibri" pitchFamily="34" charset="0"/>
                <a:ea typeface="굴림" charset="-127"/>
              </a:defRPr>
            </a:lvl1pPr>
          </a:lstStyle>
          <a:p>
            <a:pPr>
              <a:defRPr/>
            </a:pPr>
            <a:fld id="{6044CC00-78ED-4FEF-A8BB-3369F1A447D1}" type="slidenum">
              <a:rPr lang="en-US" altLang="ko-KR"/>
              <a:pPr>
                <a:defRPr/>
              </a:pPr>
              <a:t>‹#›</a:t>
            </a:fld>
            <a:endParaRPr lang="en-US" altLang="ko-KR"/>
          </a:p>
        </p:txBody>
      </p:sp>
    </p:spTree>
    <p:extLst>
      <p:ext uri="{BB962C8B-B14F-4D97-AF65-F5344CB8AC3E}">
        <p14:creationId xmlns:p14="http://schemas.microsoft.com/office/powerpoint/2010/main" val="28660647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046" y="13293960"/>
            <a:ext cx="25727184" cy="9173024"/>
          </a:xfrm>
        </p:spPr>
        <p:txBody>
          <a:bodyPr/>
          <a:lstStyle/>
          <a:p>
            <a:r>
              <a:rPr lang="en-US"/>
              <a:t>Click to edit Master title style</a:t>
            </a:r>
          </a:p>
        </p:txBody>
      </p:sp>
      <p:sp>
        <p:nvSpPr>
          <p:cNvPr id="3" name="Subtitle 2"/>
          <p:cNvSpPr>
            <a:spLocks noGrp="1"/>
          </p:cNvSpPr>
          <p:nvPr>
            <p:ph type="subTitle" idx="1"/>
          </p:nvPr>
        </p:nvSpPr>
        <p:spPr>
          <a:xfrm>
            <a:off x="4540091" y="24250068"/>
            <a:ext cx="21187093" cy="10936305"/>
          </a:xfrm>
        </p:spPr>
        <p:txBody>
          <a:bodyPr/>
          <a:lstStyle>
            <a:lvl1pPr marL="0" indent="0" algn="ctr">
              <a:buNone/>
              <a:defRPr>
                <a:solidFill>
                  <a:schemeClr val="tx1">
                    <a:tint val="75000"/>
                  </a:schemeClr>
                </a:solidFill>
              </a:defRPr>
            </a:lvl1pPr>
            <a:lvl2pPr marL="2087205" indent="0" algn="ctr">
              <a:buNone/>
              <a:defRPr>
                <a:solidFill>
                  <a:schemeClr val="tx1">
                    <a:tint val="75000"/>
                  </a:schemeClr>
                </a:solidFill>
              </a:defRPr>
            </a:lvl2pPr>
            <a:lvl3pPr marL="4174410" indent="0" algn="ctr">
              <a:buNone/>
              <a:defRPr>
                <a:solidFill>
                  <a:schemeClr val="tx1">
                    <a:tint val="75000"/>
                  </a:schemeClr>
                </a:solidFill>
              </a:defRPr>
            </a:lvl3pPr>
            <a:lvl4pPr marL="6261616" indent="0" algn="ctr">
              <a:buNone/>
              <a:defRPr>
                <a:solidFill>
                  <a:schemeClr val="tx1">
                    <a:tint val="75000"/>
                  </a:schemeClr>
                </a:solidFill>
              </a:defRPr>
            </a:lvl4pPr>
            <a:lvl5pPr marL="8348821" indent="0" algn="ctr">
              <a:buNone/>
              <a:defRPr>
                <a:solidFill>
                  <a:schemeClr val="tx1">
                    <a:tint val="75000"/>
                  </a:schemeClr>
                </a:solidFill>
              </a:defRPr>
            </a:lvl5pPr>
            <a:lvl6pPr marL="10436026" indent="0" algn="ctr">
              <a:buNone/>
              <a:defRPr>
                <a:solidFill>
                  <a:schemeClr val="tx1">
                    <a:tint val="75000"/>
                  </a:schemeClr>
                </a:solidFill>
              </a:defRPr>
            </a:lvl6pPr>
            <a:lvl7pPr marL="12523231" indent="0" algn="ctr">
              <a:buNone/>
              <a:defRPr>
                <a:solidFill>
                  <a:schemeClr val="tx1">
                    <a:tint val="75000"/>
                  </a:schemeClr>
                </a:solidFill>
              </a:defRPr>
            </a:lvl7pPr>
            <a:lvl8pPr marL="14610432" indent="0" algn="ctr">
              <a:buNone/>
              <a:defRPr>
                <a:solidFill>
                  <a:schemeClr val="tx1">
                    <a:tint val="75000"/>
                  </a:schemeClr>
                </a:solidFill>
              </a:defRPr>
            </a:lvl8pPr>
            <a:lvl9pPr marL="1669763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587ABDC0-86B4-4AD4-9087-63ABFC2A9494}" type="datetimeFigureOut">
              <a:rPr lang="en-US" altLang="ko-KR"/>
              <a:pPr>
                <a:defRPr/>
              </a:pPr>
              <a:t>9/27/2020</a:t>
            </a:fld>
            <a:endParaRPr lang="en-US" altLang="ko-KR"/>
          </a:p>
        </p:txBody>
      </p:sp>
      <p:sp>
        <p:nvSpPr>
          <p:cNvPr id="5" name="Footer Placeholder 4"/>
          <p:cNvSpPr>
            <a:spLocks noGrp="1"/>
          </p:cNvSpPr>
          <p:nvPr>
            <p:ph type="ftr" sz="quarter" idx="11"/>
          </p:nvPr>
        </p:nvSpPr>
        <p:spPr/>
        <p:txBody>
          <a:bodyPr/>
          <a:lstStyle>
            <a:lvl1pPr>
              <a:defRPr/>
            </a:lvl1pPr>
          </a:lstStyle>
          <a:p>
            <a:pPr>
              <a:defRPr/>
            </a:pPr>
            <a:endParaRPr lang="ko-KR" altLang="ko-KR"/>
          </a:p>
        </p:txBody>
      </p:sp>
      <p:sp>
        <p:nvSpPr>
          <p:cNvPr id="6" name="Slide Number Placeholder 5"/>
          <p:cNvSpPr>
            <a:spLocks noGrp="1"/>
          </p:cNvSpPr>
          <p:nvPr>
            <p:ph type="sldNum" sz="quarter" idx="12"/>
          </p:nvPr>
        </p:nvSpPr>
        <p:spPr/>
        <p:txBody>
          <a:bodyPr/>
          <a:lstStyle>
            <a:lvl1pPr>
              <a:defRPr/>
            </a:lvl1pPr>
          </a:lstStyle>
          <a:p>
            <a:pPr>
              <a:defRPr/>
            </a:pPr>
            <a:fld id="{D3325EA9-31CA-452C-903A-BEB04F4E2B35}" type="slidenum">
              <a:rPr lang="en-US" altLang="ko-KR"/>
              <a:pPr>
                <a:defRPr/>
              </a:pPr>
              <a:t>‹#›</a:t>
            </a:fld>
            <a:endParaRPr lang="en-US" altLang="ko-K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DDAACD7-DD3B-4546-AECA-915DC0E2E31C}" type="datetimeFigureOut">
              <a:rPr lang="en-US" altLang="ko-KR"/>
              <a:pPr>
                <a:defRPr/>
              </a:pPr>
              <a:t>9/27/2020</a:t>
            </a:fld>
            <a:endParaRPr lang="en-US" altLang="ko-KR"/>
          </a:p>
        </p:txBody>
      </p:sp>
      <p:sp>
        <p:nvSpPr>
          <p:cNvPr id="5" name="Footer Placeholder 4"/>
          <p:cNvSpPr>
            <a:spLocks noGrp="1"/>
          </p:cNvSpPr>
          <p:nvPr>
            <p:ph type="ftr" sz="quarter" idx="11"/>
          </p:nvPr>
        </p:nvSpPr>
        <p:spPr/>
        <p:txBody>
          <a:bodyPr/>
          <a:lstStyle>
            <a:lvl1pPr>
              <a:defRPr/>
            </a:lvl1pPr>
          </a:lstStyle>
          <a:p>
            <a:pPr>
              <a:defRPr/>
            </a:pPr>
            <a:endParaRPr lang="ko-KR" altLang="ko-KR"/>
          </a:p>
        </p:txBody>
      </p:sp>
      <p:sp>
        <p:nvSpPr>
          <p:cNvPr id="6" name="Slide Number Placeholder 5"/>
          <p:cNvSpPr>
            <a:spLocks noGrp="1"/>
          </p:cNvSpPr>
          <p:nvPr>
            <p:ph type="sldNum" sz="quarter" idx="12"/>
          </p:nvPr>
        </p:nvSpPr>
        <p:spPr/>
        <p:txBody>
          <a:bodyPr/>
          <a:lstStyle>
            <a:lvl1pPr>
              <a:defRPr/>
            </a:lvl1pPr>
          </a:lstStyle>
          <a:p>
            <a:pPr>
              <a:defRPr/>
            </a:pPr>
            <a:fld id="{CE9C6176-7B0C-4A1E-844B-3F29BA3638BF}" type="slidenum">
              <a:rPr lang="en-US" altLang="ko-KR"/>
              <a:pPr>
                <a:defRPr/>
              </a:pPr>
              <a:t>‹#›</a:t>
            </a:fld>
            <a:endParaRPr lang="en-US" altLang="ko-K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36212" y="10698560"/>
            <a:ext cx="22542814" cy="2278396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07769" y="10698560"/>
            <a:ext cx="67123988" cy="2278396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9E849B4-ACDE-44F3-AE36-013D974D13FF}" type="datetimeFigureOut">
              <a:rPr lang="en-US" altLang="ko-KR"/>
              <a:pPr>
                <a:defRPr/>
              </a:pPr>
              <a:t>9/27/2020</a:t>
            </a:fld>
            <a:endParaRPr lang="en-US" altLang="ko-KR"/>
          </a:p>
        </p:txBody>
      </p:sp>
      <p:sp>
        <p:nvSpPr>
          <p:cNvPr id="5" name="Footer Placeholder 4"/>
          <p:cNvSpPr>
            <a:spLocks noGrp="1"/>
          </p:cNvSpPr>
          <p:nvPr>
            <p:ph type="ftr" sz="quarter" idx="11"/>
          </p:nvPr>
        </p:nvSpPr>
        <p:spPr/>
        <p:txBody>
          <a:bodyPr/>
          <a:lstStyle>
            <a:lvl1pPr>
              <a:defRPr/>
            </a:lvl1pPr>
          </a:lstStyle>
          <a:p>
            <a:pPr>
              <a:defRPr/>
            </a:pPr>
            <a:endParaRPr lang="ko-KR" altLang="ko-KR"/>
          </a:p>
        </p:txBody>
      </p:sp>
      <p:sp>
        <p:nvSpPr>
          <p:cNvPr id="6" name="Slide Number Placeholder 5"/>
          <p:cNvSpPr>
            <a:spLocks noGrp="1"/>
          </p:cNvSpPr>
          <p:nvPr>
            <p:ph type="sldNum" sz="quarter" idx="12"/>
          </p:nvPr>
        </p:nvSpPr>
        <p:spPr/>
        <p:txBody>
          <a:bodyPr/>
          <a:lstStyle>
            <a:lvl1pPr>
              <a:defRPr/>
            </a:lvl1pPr>
          </a:lstStyle>
          <a:p>
            <a:pPr>
              <a:defRPr/>
            </a:pPr>
            <a:fld id="{E4C2996B-DBDE-4B71-8C55-FE27021616D4}" type="slidenum">
              <a:rPr lang="en-US" altLang="ko-KR"/>
              <a:pPr>
                <a:defRP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9DE6215A-0163-40D6-8F70-0FD678F9DA1C}" type="datetimeFigureOut">
              <a:rPr lang="en-US" altLang="ko-KR"/>
              <a:pPr>
                <a:defRPr/>
              </a:pPr>
              <a:t>9/27/2020</a:t>
            </a:fld>
            <a:endParaRPr lang="en-US" altLang="ko-KR"/>
          </a:p>
        </p:txBody>
      </p:sp>
      <p:sp>
        <p:nvSpPr>
          <p:cNvPr id="5" name="Footer Placeholder 4"/>
          <p:cNvSpPr>
            <a:spLocks noGrp="1"/>
          </p:cNvSpPr>
          <p:nvPr>
            <p:ph type="ftr" sz="quarter" idx="11"/>
          </p:nvPr>
        </p:nvSpPr>
        <p:spPr/>
        <p:txBody>
          <a:bodyPr/>
          <a:lstStyle>
            <a:lvl1pPr>
              <a:defRPr/>
            </a:lvl1pPr>
          </a:lstStyle>
          <a:p>
            <a:pPr>
              <a:defRPr/>
            </a:pPr>
            <a:endParaRPr lang="ko-KR" altLang="ko-KR"/>
          </a:p>
        </p:txBody>
      </p:sp>
      <p:sp>
        <p:nvSpPr>
          <p:cNvPr id="6" name="Slide Number Placeholder 5"/>
          <p:cNvSpPr>
            <a:spLocks noGrp="1"/>
          </p:cNvSpPr>
          <p:nvPr>
            <p:ph type="sldNum" sz="quarter" idx="12"/>
          </p:nvPr>
        </p:nvSpPr>
        <p:spPr/>
        <p:txBody>
          <a:bodyPr/>
          <a:lstStyle>
            <a:lvl1pPr>
              <a:defRPr/>
            </a:lvl1pPr>
          </a:lstStyle>
          <a:p>
            <a:pPr>
              <a:defRPr/>
            </a:pPr>
            <a:fld id="{5E07B7B5-5CFF-4149-AC61-A5A1831F5240}" type="slidenum">
              <a:rPr lang="en-US" altLang="ko-KR"/>
              <a:pPr>
                <a:defRPr/>
              </a:pPr>
              <a:t>‹#›</a:t>
            </a:fld>
            <a:endParaRPr lang="en-US" altLang="ko-K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0906" y="27499270"/>
            <a:ext cx="25727184" cy="8499411"/>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0906" y="18138027"/>
            <a:ext cx="25727184" cy="9361236"/>
          </a:xfrm>
        </p:spPr>
        <p:txBody>
          <a:bodyPr anchor="b"/>
          <a:lstStyle>
            <a:lvl1pPr marL="0" indent="0">
              <a:buNone/>
              <a:defRPr sz="9100">
                <a:solidFill>
                  <a:schemeClr val="tx1">
                    <a:tint val="75000"/>
                  </a:schemeClr>
                </a:solidFill>
              </a:defRPr>
            </a:lvl1pPr>
            <a:lvl2pPr marL="2087205" indent="0">
              <a:buNone/>
              <a:defRPr sz="8200">
                <a:solidFill>
                  <a:schemeClr val="tx1">
                    <a:tint val="75000"/>
                  </a:schemeClr>
                </a:solidFill>
              </a:defRPr>
            </a:lvl2pPr>
            <a:lvl3pPr marL="4174410" indent="0">
              <a:buNone/>
              <a:defRPr sz="7300">
                <a:solidFill>
                  <a:schemeClr val="tx1">
                    <a:tint val="75000"/>
                  </a:schemeClr>
                </a:solidFill>
              </a:defRPr>
            </a:lvl3pPr>
            <a:lvl4pPr marL="6261616" indent="0">
              <a:buNone/>
              <a:defRPr sz="6400">
                <a:solidFill>
                  <a:schemeClr val="tx1">
                    <a:tint val="75000"/>
                  </a:schemeClr>
                </a:solidFill>
              </a:defRPr>
            </a:lvl4pPr>
            <a:lvl5pPr marL="8348821" indent="0">
              <a:buNone/>
              <a:defRPr sz="6400">
                <a:solidFill>
                  <a:schemeClr val="tx1">
                    <a:tint val="75000"/>
                  </a:schemeClr>
                </a:solidFill>
              </a:defRPr>
            </a:lvl5pPr>
            <a:lvl6pPr marL="10436026" indent="0">
              <a:buNone/>
              <a:defRPr sz="6400">
                <a:solidFill>
                  <a:schemeClr val="tx1">
                    <a:tint val="75000"/>
                  </a:schemeClr>
                </a:solidFill>
              </a:defRPr>
            </a:lvl6pPr>
            <a:lvl7pPr marL="12523231" indent="0">
              <a:buNone/>
              <a:defRPr sz="6400">
                <a:solidFill>
                  <a:schemeClr val="tx1">
                    <a:tint val="75000"/>
                  </a:schemeClr>
                </a:solidFill>
              </a:defRPr>
            </a:lvl7pPr>
            <a:lvl8pPr marL="14610432" indent="0">
              <a:buNone/>
              <a:defRPr sz="6400">
                <a:solidFill>
                  <a:schemeClr val="tx1">
                    <a:tint val="75000"/>
                  </a:schemeClr>
                </a:solidFill>
              </a:defRPr>
            </a:lvl8pPr>
            <a:lvl9pPr marL="16697637" indent="0">
              <a:buNone/>
              <a:defRPr sz="6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D5EF47D-AC43-42AA-AA66-42A9D44D5ADB}" type="datetimeFigureOut">
              <a:rPr lang="en-US" altLang="ko-KR"/>
              <a:pPr>
                <a:defRPr/>
              </a:pPr>
              <a:t>9/27/2020</a:t>
            </a:fld>
            <a:endParaRPr lang="en-US" altLang="ko-KR"/>
          </a:p>
        </p:txBody>
      </p:sp>
      <p:sp>
        <p:nvSpPr>
          <p:cNvPr id="5" name="Footer Placeholder 4"/>
          <p:cNvSpPr>
            <a:spLocks noGrp="1"/>
          </p:cNvSpPr>
          <p:nvPr>
            <p:ph type="ftr" sz="quarter" idx="11"/>
          </p:nvPr>
        </p:nvSpPr>
        <p:spPr/>
        <p:txBody>
          <a:bodyPr/>
          <a:lstStyle>
            <a:lvl1pPr>
              <a:defRPr/>
            </a:lvl1pPr>
          </a:lstStyle>
          <a:p>
            <a:pPr>
              <a:defRPr/>
            </a:pPr>
            <a:endParaRPr lang="ko-KR" altLang="ko-KR"/>
          </a:p>
        </p:txBody>
      </p:sp>
      <p:sp>
        <p:nvSpPr>
          <p:cNvPr id="6" name="Slide Number Placeholder 5"/>
          <p:cNvSpPr>
            <a:spLocks noGrp="1"/>
          </p:cNvSpPr>
          <p:nvPr>
            <p:ph type="sldNum" sz="quarter" idx="12"/>
          </p:nvPr>
        </p:nvSpPr>
        <p:spPr/>
        <p:txBody>
          <a:bodyPr/>
          <a:lstStyle>
            <a:lvl1pPr>
              <a:defRPr/>
            </a:lvl1pPr>
          </a:lstStyle>
          <a:p>
            <a:pPr>
              <a:defRPr/>
            </a:pPr>
            <a:fld id="{5968C82E-F37D-471B-968F-A888F02AEAE2}" type="slidenum">
              <a:rPr lang="en-US" altLang="ko-KR"/>
              <a:pPr>
                <a:defRPr/>
              </a:pPr>
              <a:t>‹#›</a:t>
            </a:fld>
            <a:endParaRPr lang="en-US" altLang="ko-K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007764" y="62309212"/>
            <a:ext cx="44833401" cy="176229050"/>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45620" y="62309212"/>
            <a:ext cx="44833401" cy="176229050"/>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9343D86-FEFC-4AE9-8D16-310331D43060}" type="datetimeFigureOut">
              <a:rPr lang="en-US" altLang="ko-KR"/>
              <a:pPr>
                <a:defRPr/>
              </a:pPr>
              <a:t>9/27/2020</a:t>
            </a:fld>
            <a:endParaRPr lang="en-US" altLang="ko-KR"/>
          </a:p>
        </p:txBody>
      </p:sp>
      <p:sp>
        <p:nvSpPr>
          <p:cNvPr id="6" name="Footer Placeholder 4"/>
          <p:cNvSpPr>
            <a:spLocks noGrp="1"/>
          </p:cNvSpPr>
          <p:nvPr>
            <p:ph type="ftr" sz="quarter" idx="11"/>
          </p:nvPr>
        </p:nvSpPr>
        <p:spPr/>
        <p:txBody>
          <a:bodyPr/>
          <a:lstStyle>
            <a:lvl1pPr>
              <a:defRPr/>
            </a:lvl1pPr>
          </a:lstStyle>
          <a:p>
            <a:pPr>
              <a:defRPr/>
            </a:pPr>
            <a:endParaRPr lang="ko-KR" altLang="ko-KR"/>
          </a:p>
        </p:txBody>
      </p:sp>
      <p:sp>
        <p:nvSpPr>
          <p:cNvPr id="7" name="Slide Number Placeholder 5"/>
          <p:cNvSpPr>
            <a:spLocks noGrp="1"/>
          </p:cNvSpPr>
          <p:nvPr>
            <p:ph type="sldNum" sz="quarter" idx="12"/>
          </p:nvPr>
        </p:nvSpPr>
        <p:spPr/>
        <p:txBody>
          <a:bodyPr/>
          <a:lstStyle>
            <a:lvl1pPr>
              <a:defRPr/>
            </a:lvl1pPr>
          </a:lstStyle>
          <a:p>
            <a:pPr>
              <a:defRPr/>
            </a:pPr>
            <a:fld id="{DD0AEF64-0C42-4A42-AB70-26AB3F671ACC}" type="slidenum">
              <a:rPr lang="en-US" altLang="ko-KR"/>
              <a:pPr>
                <a:defRPr/>
              </a:pPr>
              <a:t>‹#›</a:t>
            </a:fld>
            <a:endParaRPr lang="en-US" altLang="ko-K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364" y="1713754"/>
            <a:ext cx="27240548" cy="7132373"/>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364" y="9579176"/>
            <a:ext cx="13373303" cy="3992145"/>
          </a:xfrm>
        </p:spPr>
        <p:txBody>
          <a:bodyPr anchor="b"/>
          <a:lstStyle>
            <a:lvl1pPr marL="0" indent="0">
              <a:buNone/>
              <a:defRPr sz="11000" b="1"/>
            </a:lvl1pPr>
            <a:lvl2pPr marL="2087205" indent="0">
              <a:buNone/>
              <a:defRPr sz="9100" b="1"/>
            </a:lvl2pPr>
            <a:lvl3pPr marL="4174410" indent="0">
              <a:buNone/>
              <a:defRPr sz="8200" b="1"/>
            </a:lvl3pPr>
            <a:lvl4pPr marL="6261616" indent="0">
              <a:buNone/>
              <a:defRPr sz="7300" b="1"/>
            </a:lvl4pPr>
            <a:lvl5pPr marL="8348821" indent="0">
              <a:buNone/>
              <a:defRPr sz="7300" b="1"/>
            </a:lvl5pPr>
            <a:lvl6pPr marL="10436026" indent="0">
              <a:buNone/>
              <a:defRPr sz="7300" b="1"/>
            </a:lvl6pPr>
            <a:lvl7pPr marL="12523231" indent="0">
              <a:buNone/>
              <a:defRPr sz="7300" b="1"/>
            </a:lvl7pPr>
            <a:lvl8pPr marL="14610432" indent="0">
              <a:buNone/>
              <a:defRPr sz="7300" b="1"/>
            </a:lvl8pPr>
            <a:lvl9pPr marL="16697637"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364" y="13571321"/>
            <a:ext cx="13373303" cy="24656220"/>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5360" y="9579176"/>
            <a:ext cx="13378556" cy="3992145"/>
          </a:xfrm>
        </p:spPr>
        <p:txBody>
          <a:bodyPr anchor="b"/>
          <a:lstStyle>
            <a:lvl1pPr marL="0" indent="0">
              <a:buNone/>
              <a:defRPr sz="11000" b="1"/>
            </a:lvl1pPr>
            <a:lvl2pPr marL="2087205" indent="0">
              <a:buNone/>
              <a:defRPr sz="9100" b="1"/>
            </a:lvl2pPr>
            <a:lvl3pPr marL="4174410" indent="0">
              <a:buNone/>
              <a:defRPr sz="8200" b="1"/>
            </a:lvl3pPr>
            <a:lvl4pPr marL="6261616" indent="0">
              <a:buNone/>
              <a:defRPr sz="7300" b="1"/>
            </a:lvl4pPr>
            <a:lvl5pPr marL="8348821" indent="0">
              <a:buNone/>
              <a:defRPr sz="7300" b="1"/>
            </a:lvl5pPr>
            <a:lvl6pPr marL="10436026" indent="0">
              <a:buNone/>
              <a:defRPr sz="7300" b="1"/>
            </a:lvl6pPr>
            <a:lvl7pPr marL="12523231" indent="0">
              <a:buNone/>
              <a:defRPr sz="7300" b="1"/>
            </a:lvl7pPr>
            <a:lvl8pPr marL="14610432" indent="0">
              <a:buNone/>
              <a:defRPr sz="7300" b="1"/>
            </a:lvl8pPr>
            <a:lvl9pPr marL="16697637"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5360" y="13571321"/>
            <a:ext cx="13378556" cy="24656220"/>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B75A0A16-2981-4FF0-B562-4A9F62B12D27}" type="datetimeFigureOut">
              <a:rPr lang="en-US" altLang="ko-KR"/>
              <a:pPr>
                <a:defRPr/>
              </a:pPr>
              <a:t>9/27/2020</a:t>
            </a:fld>
            <a:endParaRPr lang="en-US" altLang="ko-KR"/>
          </a:p>
        </p:txBody>
      </p:sp>
      <p:sp>
        <p:nvSpPr>
          <p:cNvPr id="8" name="Footer Placeholder 4"/>
          <p:cNvSpPr>
            <a:spLocks noGrp="1"/>
          </p:cNvSpPr>
          <p:nvPr>
            <p:ph type="ftr" sz="quarter" idx="11"/>
          </p:nvPr>
        </p:nvSpPr>
        <p:spPr/>
        <p:txBody>
          <a:bodyPr/>
          <a:lstStyle>
            <a:lvl1pPr>
              <a:defRPr/>
            </a:lvl1pPr>
          </a:lstStyle>
          <a:p>
            <a:pPr>
              <a:defRPr/>
            </a:pPr>
            <a:endParaRPr lang="ko-KR" altLang="ko-KR"/>
          </a:p>
        </p:txBody>
      </p:sp>
      <p:sp>
        <p:nvSpPr>
          <p:cNvPr id="9" name="Slide Number Placeholder 5"/>
          <p:cNvSpPr>
            <a:spLocks noGrp="1"/>
          </p:cNvSpPr>
          <p:nvPr>
            <p:ph type="sldNum" sz="quarter" idx="12"/>
          </p:nvPr>
        </p:nvSpPr>
        <p:spPr/>
        <p:txBody>
          <a:bodyPr/>
          <a:lstStyle>
            <a:lvl1pPr>
              <a:defRPr/>
            </a:lvl1pPr>
          </a:lstStyle>
          <a:p>
            <a:pPr>
              <a:defRPr/>
            </a:pPr>
            <a:fld id="{BC59F667-A5D4-4603-9FE3-CA3725AC5CF6}" type="slidenum">
              <a:rPr lang="en-US" altLang="ko-KR"/>
              <a:pPr>
                <a:defRPr/>
              </a:pPr>
              <a:t>‹#›</a:t>
            </a:fld>
            <a:endParaRPr lang="en-US" altLang="ko-K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AB366B2D-4C8F-4D04-890A-DE9B4864EC3E}" type="datetimeFigureOut">
              <a:rPr lang="en-US" altLang="ko-KR"/>
              <a:pPr>
                <a:defRPr/>
              </a:pPr>
              <a:t>9/27/2020</a:t>
            </a:fld>
            <a:endParaRPr lang="en-US" altLang="ko-KR"/>
          </a:p>
        </p:txBody>
      </p:sp>
      <p:sp>
        <p:nvSpPr>
          <p:cNvPr id="4" name="Footer Placeholder 4"/>
          <p:cNvSpPr>
            <a:spLocks noGrp="1"/>
          </p:cNvSpPr>
          <p:nvPr>
            <p:ph type="ftr" sz="quarter" idx="11"/>
          </p:nvPr>
        </p:nvSpPr>
        <p:spPr/>
        <p:txBody>
          <a:bodyPr/>
          <a:lstStyle>
            <a:lvl1pPr>
              <a:defRPr/>
            </a:lvl1pPr>
          </a:lstStyle>
          <a:p>
            <a:pPr>
              <a:defRPr/>
            </a:pPr>
            <a:endParaRPr lang="ko-KR" altLang="ko-KR"/>
          </a:p>
        </p:txBody>
      </p:sp>
      <p:sp>
        <p:nvSpPr>
          <p:cNvPr id="5" name="Slide Number Placeholder 5"/>
          <p:cNvSpPr>
            <a:spLocks noGrp="1"/>
          </p:cNvSpPr>
          <p:nvPr>
            <p:ph type="sldNum" sz="quarter" idx="12"/>
          </p:nvPr>
        </p:nvSpPr>
        <p:spPr/>
        <p:txBody>
          <a:bodyPr/>
          <a:lstStyle>
            <a:lvl1pPr>
              <a:defRPr/>
            </a:lvl1pPr>
          </a:lstStyle>
          <a:p>
            <a:pPr>
              <a:defRPr/>
            </a:pPr>
            <a:fld id="{48DA0F63-A81E-48F0-8C3F-1E4EC43764A6}" type="slidenum">
              <a:rPr lang="en-US" altLang="ko-KR"/>
              <a:pPr>
                <a:defRPr/>
              </a:pPr>
              <a:t>‹#›</a:t>
            </a:fld>
            <a:endParaRPr lang="en-US" altLang="ko-K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E4CE200-3EC5-451E-90D7-F30145A646DE}" type="datetimeFigureOut">
              <a:rPr lang="en-US" altLang="ko-KR"/>
              <a:pPr>
                <a:defRPr/>
              </a:pPr>
              <a:t>9/27/2020</a:t>
            </a:fld>
            <a:endParaRPr lang="en-US" altLang="ko-KR"/>
          </a:p>
        </p:txBody>
      </p:sp>
      <p:sp>
        <p:nvSpPr>
          <p:cNvPr id="3" name="Footer Placeholder 4"/>
          <p:cNvSpPr>
            <a:spLocks noGrp="1"/>
          </p:cNvSpPr>
          <p:nvPr>
            <p:ph type="ftr" sz="quarter" idx="11"/>
          </p:nvPr>
        </p:nvSpPr>
        <p:spPr/>
        <p:txBody>
          <a:bodyPr/>
          <a:lstStyle>
            <a:lvl1pPr>
              <a:defRPr/>
            </a:lvl1pPr>
          </a:lstStyle>
          <a:p>
            <a:pPr>
              <a:defRPr/>
            </a:pPr>
            <a:endParaRPr lang="ko-KR" altLang="ko-KR"/>
          </a:p>
        </p:txBody>
      </p:sp>
      <p:sp>
        <p:nvSpPr>
          <p:cNvPr id="4" name="Slide Number Placeholder 5"/>
          <p:cNvSpPr>
            <a:spLocks noGrp="1"/>
          </p:cNvSpPr>
          <p:nvPr>
            <p:ph type="sldNum" sz="quarter" idx="12"/>
          </p:nvPr>
        </p:nvSpPr>
        <p:spPr/>
        <p:txBody>
          <a:bodyPr/>
          <a:lstStyle>
            <a:lvl1pPr>
              <a:defRPr/>
            </a:lvl1pPr>
          </a:lstStyle>
          <a:p>
            <a:pPr>
              <a:defRPr/>
            </a:pPr>
            <a:fld id="{17640507-65D4-47D4-A593-41A64DBD5A11}" type="slidenum">
              <a:rPr lang="en-US" altLang="ko-KR"/>
              <a:pPr>
                <a:defRPr/>
              </a:pPr>
              <a:t>‹#›</a:t>
            </a:fld>
            <a:endParaRPr lang="en-US" altLang="ko-K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369" y="1703845"/>
            <a:ext cx="9957725" cy="7251246"/>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3664" y="1703854"/>
            <a:ext cx="16920247" cy="36523697"/>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369" y="8955100"/>
            <a:ext cx="9957725" cy="29272451"/>
          </a:xfrm>
        </p:spPr>
        <p:txBody>
          <a:bodyPr/>
          <a:lstStyle>
            <a:lvl1pPr marL="0" indent="0">
              <a:buNone/>
              <a:defRPr sz="6400"/>
            </a:lvl1pPr>
            <a:lvl2pPr marL="2087205" indent="0">
              <a:buNone/>
              <a:defRPr sz="5500"/>
            </a:lvl2pPr>
            <a:lvl3pPr marL="4174410" indent="0">
              <a:buNone/>
              <a:defRPr sz="4600"/>
            </a:lvl3pPr>
            <a:lvl4pPr marL="6261616" indent="0">
              <a:buNone/>
              <a:defRPr sz="4100"/>
            </a:lvl4pPr>
            <a:lvl5pPr marL="8348821" indent="0">
              <a:buNone/>
              <a:defRPr sz="4100"/>
            </a:lvl5pPr>
            <a:lvl6pPr marL="10436026" indent="0">
              <a:buNone/>
              <a:defRPr sz="4100"/>
            </a:lvl6pPr>
            <a:lvl7pPr marL="12523231" indent="0">
              <a:buNone/>
              <a:defRPr sz="4100"/>
            </a:lvl7pPr>
            <a:lvl8pPr marL="14610432" indent="0">
              <a:buNone/>
              <a:defRPr sz="4100"/>
            </a:lvl8pPr>
            <a:lvl9pPr marL="16697637" indent="0">
              <a:buNone/>
              <a:defRPr sz="41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09DE931-84B2-40C2-B371-81DBE393110C}" type="datetimeFigureOut">
              <a:rPr lang="en-US" altLang="ko-KR"/>
              <a:pPr>
                <a:defRPr/>
              </a:pPr>
              <a:t>9/27/2020</a:t>
            </a:fld>
            <a:endParaRPr lang="en-US" altLang="ko-KR"/>
          </a:p>
        </p:txBody>
      </p:sp>
      <p:sp>
        <p:nvSpPr>
          <p:cNvPr id="6" name="Footer Placeholder 4"/>
          <p:cNvSpPr>
            <a:spLocks noGrp="1"/>
          </p:cNvSpPr>
          <p:nvPr>
            <p:ph type="ftr" sz="quarter" idx="11"/>
          </p:nvPr>
        </p:nvSpPr>
        <p:spPr/>
        <p:txBody>
          <a:bodyPr/>
          <a:lstStyle>
            <a:lvl1pPr>
              <a:defRPr/>
            </a:lvl1pPr>
          </a:lstStyle>
          <a:p>
            <a:pPr>
              <a:defRPr/>
            </a:pPr>
            <a:endParaRPr lang="ko-KR" altLang="ko-KR"/>
          </a:p>
        </p:txBody>
      </p:sp>
      <p:sp>
        <p:nvSpPr>
          <p:cNvPr id="7" name="Slide Number Placeholder 5"/>
          <p:cNvSpPr>
            <a:spLocks noGrp="1"/>
          </p:cNvSpPr>
          <p:nvPr>
            <p:ph type="sldNum" sz="quarter" idx="12"/>
          </p:nvPr>
        </p:nvSpPr>
        <p:spPr/>
        <p:txBody>
          <a:bodyPr/>
          <a:lstStyle>
            <a:lvl1pPr>
              <a:defRPr/>
            </a:lvl1pPr>
          </a:lstStyle>
          <a:p>
            <a:pPr>
              <a:defRPr/>
            </a:pPr>
            <a:fld id="{7AA729F6-A009-4D97-A39C-E32C787C8FB6}" type="slidenum">
              <a:rPr lang="en-US" altLang="ko-KR"/>
              <a:pPr>
                <a:defRPr/>
              </a:pPr>
              <a:t>‹#›</a:t>
            </a:fld>
            <a:endParaRPr lang="en-US" altLang="ko-K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598" y="29955967"/>
            <a:ext cx="18160365" cy="3536471"/>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2598" y="3823744"/>
            <a:ext cx="18160365" cy="25676543"/>
          </a:xfrm>
        </p:spPr>
        <p:txBody>
          <a:bodyPr rtlCol="0">
            <a:normAutofit/>
          </a:bodyPr>
          <a:lstStyle>
            <a:lvl1pPr marL="0" indent="0">
              <a:buNone/>
              <a:defRPr sz="14600"/>
            </a:lvl1pPr>
            <a:lvl2pPr marL="2087205" indent="0">
              <a:buNone/>
              <a:defRPr sz="12800"/>
            </a:lvl2pPr>
            <a:lvl3pPr marL="4174410" indent="0">
              <a:buNone/>
              <a:defRPr sz="11000"/>
            </a:lvl3pPr>
            <a:lvl4pPr marL="6261616" indent="0">
              <a:buNone/>
              <a:defRPr sz="9100"/>
            </a:lvl4pPr>
            <a:lvl5pPr marL="8348821" indent="0">
              <a:buNone/>
              <a:defRPr sz="9100"/>
            </a:lvl5pPr>
            <a:lvl6pPr marL="10436026" indent="0">
              <a:buNone/>
              <a:defRPr sz="9100"/>
            </a:lvl6pPr>
            <a:lvl7pPr marL="12523231" indent="0">
              <a:buNone/>
              <a:defRPr sz="9100"/>
            </a:lvl7pPr>
            <a:lvl8pPr marL="14610432" indent="0">
              <a:buNone/>
              <a:defRPr sz="9100"/>
            </a:lvl8pPr>
            <a:lvl9pPr marL="16697637" indent="0">
              <a:buNone/>
              <a:defRPr sz="9100"/>
            </a:lvl9pPr>
          </a:lstStyle>
          <a:p>
            <a:pPr lvl="0"/>
            <a:endParaRPr lang="en-US" noProof="0"/>
          </a:p>
        </p:txBody>
      </p:sp>
      <p:sp>
        <p:nvSpPr>
          <p:cNvPr id="4" name="Text Placeholder 3"/>
          <p:cNvSpPr>
            <a:spLocks noGrp="1"/>
          </p:cNvSpPr>
          <p:nvPr>
            <p:ph type="body" sz="half" idx="2"/>
          </p:nvPr>
        </p:nvSpPr>
        <p:spPr>
          <a:xfrm>
            <a:off x="5932598" y="33492438"/>
            <a:ext cx="18160365" cy="5022376"/>
          </a:xfrm>
        </p:spPr>
        <p:txBody>
          <a:bodyPr/>
          <a:lstStyle>
            <a:lvl1pPr marL="0" indent="0">
              <a:buNone/>
              <a:defRPr sz="6400"/>
            </a:lvl1pPr>
            <a:lvl2pPr marL="2087205" indent="0">
              <a:buNone/>
              <a:defRPr sz="5500"/>
            </a:lvl2pPr>
            <a:lvl3pPr marL="4174410" indent="0">
              <a:buNone/>
              <a:defRPr sz="4600"/>
            </a:lvl3pPr>
            <a:lvl4pPr marL="6261616" indent="0">
              <a:buNone/>
              <a:defRPr sz="4100"/>
            </a:lvl4pPr>
            <a:lvl5pPr marL="8348821" indent="0">
              <a:buNone/>
              <a:defRPr sz="4100"/>
            </a:lvl5pPr>
            <a:lvl6pPr marL="10436026" indent="0">
              <a:buNone/>
              <a:defRPr sz="4100"/>
            </a:lvl6pPr>
            <a:lvl7pPr marL="12523231" indent="0">
              <a:buNone/>
              <a:defRPr sz="4100"/>
            </a:lvl7pPr>
            <a:lvl8pPr marL="14610432" indent="0">
              <a:buNone/>
              <a:defRPr sz="4100"/>
            </a:lvl8pPr>
            <a:lvl9pPr marL="16697637" indent="0">
              <a:buNone/>
              <a:defRPr sz="41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99A35D5-B86F-4A02-922F-E6D18655A179}" type="datetimeFigureOut">
              <a:rPr lang="en-US" altLang="ko-KR"/>
              <a:pPr>
                <a:defRPr/>
              </a:pPr>
              <a:t>9/27/2020</a:t>
            </a:fld>
            <a:endParaRPr lang="en-US" altLang="ko-KR"/>
          </a:p>
        </p:txBody>
      </p:sp>
      <p:sp>
        <p:nvSpPr>
          <p:cNvPr id="6" name="Footer Placeholder 4"/>
          <p:cNvSpPr>
            <a:spLocks noGrp="1"/>
          </p:cNvSpPr>
          <p:nvPr>
            <p:ph type="ftr" sz="quarter" idx="11"/>
          </p:nvPr>
        </p:nvSpPr>
        <p:spPr/>
        <p:txBody>
          <a:bodyPr/>
          <a:lstStyle>
            <a:lvl1pPr>
              <a:defRPr/>
            </a:lvl1pPr>
          </a:lstStyle>
          <a:p>
            <a:pPr>
              <a:defRPr/>
            </a:pPr>
            <a:endParaRPr lang="ko-KR" altLang="ko-KR"/>
          </a:p>
        </p:txBody>
      </p:sp>
      <p:sp>
        <p:nvSpPr>
          <p:cNvPr id="7" name="Slide Number Placeholder 5"/>
          <p:cNvSpPr>
            <a:spLocks noGrp="1"/>
          </p:cNvSpPr>
          <p:nvPr>
            <p:ph type="sldNum" sz="quarter" idx="12"/>
          </p:nvPr>
        </p:nvSpPr>
        <p:spPr/>
        <p:txBody>
          <a:bodyPr/>
          <a:lstStyle>
            <a:lvl1pPr>
              <a:defRPr/>
            </a:lvl1pPr>
          </a:lstStyle>
          <a:p>
            <a:pPr>
              <a:defRPr/>
            </a:pPr>
            <a:fld id="{AB1757F0-B700-43ED-B5F0-53A13EADFD2E}" type="slidenum">
              <a:rPr lang="en-US" altLang="ko-KR"/>
              <a:pPr>
                <a:defRPr/>
              </a:pPr>
              <a:t>‹#›</a:t>
            </a:fld>
            <a:endParaRPr lang="en-US" altLang="ko-K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1512888" y="1714500"/>
            <a:ext cx="27241500" cy="7131050"/>
          </a:xfrm>
          <a:prstGeom prst="rect">
            <a:avLst/>
          </a:prstGeom>
          <a:noFill/>
          <a:ln w="9525">
            <a:noFill/>
            <a:miter lim="800000"/>
            <a:headEnd/>
            <a:tailEnd/>
          </a:ln>
        </p:spPr>
        <p:txBody>
          <a:bodyPr vert="horz" wrap="square" lIns="417442" tIns="208721" rIns="417442" bIns="208721" numCol="1" anchor="ctr" anchorCtr="0" compatLnSpc="1">
            <a:prstTxWarp prst="textNoShape">
              <a:avLst/>
            </a:prstTxWarp>
          </a:bodyPr>
          <a:lstStyle/>
          <a:p>
            <a:pPr lvl="0"/>
            <a:r>
              <a:rPr lang="en-US" altLang="ko-KR"/>
              <a:t>Click to edit Master title style</a:t>
            </a:r>
          </a:p>
        </p:txBody>
      </p:sp>
      <p:sp>
        <p:nvSpPr>
          <p:cNvPr id="2051" name="Text Placeholder 2"/>
          <p:cNvSpPr>
            <a:spLocks noGrp="1"/>
          </p:cNvSpPr>
          <p:nvPr>
            <p:ph type="body" idx="1"/>
          </p:nvPr>
        </p:nvSpPr>
        <p:spPr bwMode="auto">
          <a:xfrm>
            <a:off x="1512888" y="9985375"/>
            <a:ext cx="27241500" cy="28241625"/>
          </a:xfrm>
          <a:prstGeom prst="rect">
            <a:avLst/>
          </a:prstGeom>
          <a:noFill/>
          <a:ln w="9525">
            <a:noFill/>
            <a:miter lim="800000"/>
            <a:headEnd/>
            <a:tailEnd/>
          </a:ln>
        </p:spPr>
        <p:txBody>
          <a:bodyPr vert="horz" wrap="square" lIns="417442" tIns="208721" rIns="417442" bIns="208721" numCol="1" anchor="t" anchorCtr="0" compatLnSpc="1">
            <a:prstTxWarp prst="textNoShape">
              <a:avLst/>
            </a:prstTxWarp>
          </a:bodyPr>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p>
        </p:txBody>
      </p:sp>
      <p:sp>
        <p:nvSpPr>
          <p:cNvPr id="4" name="Date Placeholder 3"/>
          <p:cNvSpPr>
            <a:spLocks noGrp="1"/>
          </p:cNvSpPr>
          <p:nvPr>
            <p:ph type="dt" sz="half" idx="2"/>
          </p:nvPr>
        </p:nvSpPr>
        <p:spPr>
          <a:xfrm>
            <a:off x="1512888" y="39663688"/>
            <a:ext cx="7062787" cy="2278062"/>
          </a:xfrm>
          <a:prstGeom prst="rect">
            <a:avLst/>
          </a:prstGeom>
        </p:spPr>
        <p:txBody>
          <a:bodyPr vert="horz" wrap="square" lIns="417442" tIns="208721" rIns="417442" bIns="208721" numCol="1" anchor="ctr" anchorCtr="0" compatLnSpc="1">
            <a:prstTxWarp prst="textNoShape">
              <a:avLst/>
            </a:prstTxWarp>
          </a:bodyPr>
          <a:lstStyle>
            <a:lvl1pPr>
              <a:defRPr sz="5500">
                <a:solidFill>
                  <a:srgbClr val="898989"/>
                </a:solidFill>
                <a:latin typeface="Calibri" pitchFamily="34" charset="0"/>
                <a:ea typeface="굴림" charset="-127"/>
              </a:defRPr>
            </a:lvl1pPr>
          </a:lstStyle>
          <a:p>
            <a:pPr>
              <a:defRPr/>
            </a:pPr>
            <a:fld id="{924D1A20-ADE1-4FAA-89BB-DD0D4537C813}" type="datetimeFigureOut">
              <a:rPr lang="en-US" altLang="ko-KR"/>
              <a:pPr>
                <a:defRPr/>
              </a:pPr>
              <a:t>9/27/2020</a:t>
            </a:fld>
            <a:endParaRPr lang="en-US" altLang="ko-KR"/>
          </a:p>
        </p:txBody>
      </p:sp>
      <p:sp>
        <p:nvSpPr>
          <p:cNvPr id="5" name="Footer Placeholder 4"/>
          <p:cNvSpPr>
            <a:spLocks noGrp="1"/>
          </p:cNvSpPr>
          <p:nvPr>
            <p:ph type="ftr" sz="quarter" idx="3"/>
          </p:nvPr>
        </p:nvSpPr>
        <p:spPr>
          <a:xfrm>
            <a:off x="10340975" y="39663688"/>
            <a:ext cx="9585325" cy="2278062"/>
          </a:xfrm>
          <a:prstGeom prst="rect">
            <a:avLst/>
          </a:prstGeom>
        </p:spPr>
        <p:txBody>
          <a:bodyPr vert="horz" wrap="square" lIns="417442" tIns="208721" rIns="417442" bIns="208721" numCol="1" anchor="ctr" anchorCtr="0" compatLnSpc="1">
            <a:prstTxWarp prst="textNoShape">
              <a:avLst/>
            </a:prstTxWarp>
          </a:bodyPr>
          <a:lstStyle>
            <a:lvl1pPr algn="ctr">
              <a:defRPr sz="5500">
                <a:solidFill>
                  <a:srgbClr val="898989"/>
                </a:solidFill>
                <a:latin typeface="Calibri" pitchFamily="34" charset="0"/>
              </a:defRPr>
            </a:lvl1pPr>
          </a:lstStyle>
          <a:p>
            <a:pPr>
              <a:defRPr/>
            </a:pPr>
            <a:endParaRPr lang="ko-KR" altLang="ko-KR"/>
          </a:p>
        </p:txBody>
      </p:sp>
      <p:sp>
        <p:nvSpPr>
          <p:cNvPr id="6" name="Slide Number Placeholder 5"/>
          <p:cNvSpPr>
            <a:spLocks noGrp="1"/>
          </p:cNvSpPr>
          <p:nvPr>
            <p:ph type="sldNum" sz="quarter" idx="4"/>
          </p:nvPr>
        </p:nvSpPr>
        <p:spPr>
          <a:xfrm>
            <a:off x="21691600" y="39663688"/>
            <a:ext cx="7062788" cy="2278062"/>
          </a:xfrm>
          <a:prstGeom prst="rect">
            <a:avLst/>
          </a:prstGeom>
        </p:spPr>
        <p:txBody>
          <a:bodyPr vert="horz" wrap="square" lIns="417442" tIns="208721" rIns="417442" bIns="208721" numCol="1" anchor="ctr" anchorCtr="0" compatLnSpc="1">
            <a:prstTxWarp prst="textNoShape">
              <a:avLst/>
            </a:prstTxWarp>
          </a:bodyPr>
          <a:lstStyle>
            <a:lvl1pPr algn="r">
              <a:defRPr sz="5500">
                <a:solidFill>
                  <a:srgbClr val="898989"/>
                </a:solidFill>
                <a:latin typeface="Calibri" pitchFamily="34" charset="0"/>
                <a:ea typeface="굴림" charset="-127"/>
              </a:defRPr>
            </a:lvl1pPr>
          </a:lstStyle>
          <a:p>
            <a:pPr>
              <a:defRPr/>
            </a:pPr>
            <a:fld id="{6F9804DA-FDCF-43B4-A58F-10A3A7EB6EF8}" type="slidenum">
              <a:rPr lang="en-US" altLang="ko-KR"/>
              <a:pPr>
                <a:defRPr/>
              </a:pPr>
              <a:t>‹#›</a:t>
            </a:fld>
            <a:endParaRPr lang="en-US" altLang="ko-K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173538" rtl="0" eaLnBrk="0" fontAlgn="base" hangingPunct="0">
        <a:spcBef>
          <a:spcPct val="0"/>
        </a:spcBef>
        <a:spcAft>
          <a:spcPct val="0"/>
        </a:spcAft>
        <a:defRPr sz="20100" kern="1200">
          <a:solidFill>
            <a:schemeClr val="tx1"/>
          </a:solidFill>
          <a:latin typeface="+mj-lt"/>
          <a:ea typeface="+mj-ea"/>
          <a:cs typeface="+mj-cs"/>
        </a:defRPr>
      </a:lvl1pPr>
      <a:lvl2pPr algn="ctr" defTabSz="4173538" rtl="0" eaLnBrk="0" fontAlgn="base" hangingPunct="0">
        <a:spcBef>
          <a:spcPct val="0"/>
        </a:spcBef>
        <a:spcAft>
          <a:spcPct val="0"/>
        </a:spcAft>
        <a:defRPr sz="20100">
          <a:solidFill>
            <a:schemeClr val="tx1"/>
          </a:solidFill>
          <a:latin typeface="Calibri" pitchFamily="34" charset="0"/>
        </a:defRPr>
      </a:lvl2pPr>
      <a:lvl3pPr algn="ctr" defTabSz="4173538" rtl="0" eaLnBrk="0" fontAlgn="base" hangingPunct="0">
        <a:spcBef>
          <a:spcPct val="0"/>
        </a:spcBef>
        <a:spcAft>
          <a:spcPct val="0"/>
        </a:spcAft>
        <a:defRPr sz="20100">
          <a:solidFill>
            <a:schemeClr val="tx1"/>
          </a:solidFill>
          <a:latin typeface="Calibri" pitchFamily="34" charset="0"/>
        </a:defRPr>
      </a:lvl3pPr>
      <a:lvl4pPr algn="ctr" defTabSz="4173538" rtl="0" eaLnBrk="0" fontAlgn="base" hangingPunct="0">
        <a:spcBef>
          <a:spcPct val="0"/>
        </a:spcBef>
        <a:spcAft>
          <a:spcPct val="0"/>
        </a:spcAft>
        <a:defRPr sz="20100">
          <a:solidFill>
            <a:schemeClr val="tx1"/>
          </a:solidFill>
          <a:latin typeface="Calibri" pitchFamily="34" charset="0"/>
        </a:defRPr>
      </a:lvl4pPr>
      <a:lvl5pPr algn="ctr" defTabSz="4173538" rtl="0" eaLnBrk="0" fontAlgn="base" hangingPunct="0">
        <a:spcBef>
          <a:spcPct val="0"/>
        </a:spcBef>
        <a:spcAft>
          <a:spcPct val="0"/>
        </a:spcAft>
        <a:defRPr sz="20100">
          <a:solidFill>
            <a:schemeClr val="tx1"/>
          </a:solidFill>
          <a:latin typeface="Calibri" pitchFamily="34" charset="0"/>
        </a:defRPr>
      </a:lvl5pPr>
      <a:lvl6pPr marL="457200" algn="ctr" defTabSz="4173538" rtl="0" fontAlgn="base">
        <a:spcBef>
          <a:spcPct val="0"/>
        </a:spcBef>
        <a:spcAft>
          <a:spcPct val="0"/>
        </a:spcAft>
        <a:defRPr sz="20100">
          <a:solidFill>
            <a:schemeClr val="tx1"/>
          </a:solidFill>
          <a:latin typeface="Calibri" pitchFamily="34" charset="0"/>
        </a:defRPr>
      </a:lvl6pPr>
      <a:lvl7pPr marL="914400" algn="ctr" defTabSz="4173538" rtl="0" fontAlgn="base">
        <a:spcBef>
          <a:spcPct val="0"/>
        </a:spcBef>
        <a:spcAft>
          <a:spcPct val="0"/>
        </a:spcAft>
        <a:defRPr sz="20100">
          <a:solidFill>
            <a:schemeClr val="tx1"/>
          </a:solidFill>
          <a:latin typeface="Calibri" pitchFamily="34" charset="0"/>
        </a:defRPr>
      </a:lvl7pPr>
      <a:lvl8pPr marL="1371600" algn="ctr" defTabSz="4173538" rtl="0" fontAlgn="base">
        <a:spcBef>
          <a:spcPct val="0"/>
        </a:spcBef>
        <a:spcAft>
          <a:spcPct val="0"/>
        </a:spcAft>
        <a:defRPr sz="20100">
          <a:solidFill>
            <a:schemeClr val="tx1"/>
          </a:solidFill>
          <a:latin typeface="Calibri" pitchFamily="34" charset="0"/>
        </a:defRPr>
      </a:lvl8pPr>
      <a:lvl9pPr marL="1828800" algn="ctr" defTabSz="4173538" rtl="0" fontAlgn="base">
        <a:spcBef>
          <a:spcPct val="0"/>
        </a:spcBef>
        <a:spcAft>
          <a:spcPct val="0"/>
        </a:spcAft>
        <a:defRPr sz="20100">
          <a:solidFill>
            <a:schemeClr val="tx1"/>
          </a:solidFill>
          <a:latin typeface="Calibri" pitchFamily="34" charset="0"/>
        </a:defRPr>
      </a:lvl9pPr>
    </p:titleStyle>
    <p:bodyStyle>
      <a:lvl1pPr marL="1565275" indent="-1565275" algn="l" defTabSz="4173538" rtl="0" eaLnBrk="0" fontAlgn="base" hangingPunct="0">
        <a:spcBef>
          <a:spcPct val="20000"/>
        </a:spcBef>
        <a:spcAft>
          <a:spcPct val="0"/>
        </a:spcAft>
        <a:buFont typeface="Arial" charset="0"/>
        <a:buChar char="•"/>
        <a:defRPr sz="14600" kern="1200">
          <a:solidFill>
            <a:schemeClr val="tx1"/>
          </a:solidFill>
          <a:latin typeface="+mn-lt"/>
          <a:ea typeface="+mn-ea"/>
          <a:cs typeface="+mn-cs"/>
        </a:defRPr>
      </a:lvl1pPr>
      <a:lvl2pPr marL="3390900" indent="-1303338" algn="l" defTabSz="4173538" rtl="0" eaLnBrk="0" fontAlgn="base" hangingPunct="0">
        <a:spcBef>
          <a:spcPct val="20000"/>
        </a:spcBef>
        <a:spcAft>
          <a:spcPct val="0"/>
        </a:spcAft>
        <a:buFont typeface="Arial" charset="0"/>
        <a:buChar char="–"/>
        <a:defRPr sz="12800" kern="1200">
          <a:solidFill>
            <a:schemeClr val="tx1"/>
          </a:solidFill>
          <a:latin typeface="+mn-lt"/>
          <a:ea typeface="+mn-ea"/>
          <a:cs typeface="+mn-cs"/>
        </a:defRPr>
      </a:lvl2pPr>
      <a:lvl3pPr marL="5216525" indent="-1042988" algn="l" defTabSz="4173538" rtl="0" eaLnBrk="0" fontAlgn="base" hangingPunct="0">
        <a:spcBef>
          <a:spcPct val="20000"/>
        </a:spcBef>
        <a:spcAft>
          <a:spcPct val="0"/>
        </a:spcAft>
        <a:buFont typeface="Arial" charset="0"/>
        <a:buChar char="•"/>
        <a:defRPr sz="11000" kern="1200">
          <a:solidFill>
            <a:schemeClr val="tx1"/>
          </a:solidFill>
          <a:latin typeface="+mn-lt"/>
          <a:ea typeface="+mn-ea"/>
          <a:cs typeface="+mn-cs"/>
        </a:defRPr>
      </a:lvl3pPr>
      <a:lvl4pPr marL="7304088" indent="-1042988" algn="l" defTabSz="4173538" rtl="0" eaLnBrk="0" fontAlgn="base" hangingPunct="0">
        <a:spcBef>
          <a:spcPct val="20000"/>
        </a:spcBef>
        <a:spcAft>
          <a:spcPct val="0"/>
        </a:spcAft>
        <a:buFont typeface="Arial" charset="0"/>
        <a:buChar char="–"/>
        <a:defRPr sz="9100" kern="1200">
          <a:solidFill>
            <a:schemeClr val="tx1"/>
          </a:solidFill>
          <a:latin typeface="+mn-lt"/>
          <a:ea typeface="+mn-ea"/>
          <a:cs typeface="+mn-cs"/>
        </a:defRPr>
      </a:lvl4pPr>
      <a:lvl5pPr marL="9391650" indent="-1042988" algn="l" defTabSz="4173538" rtl="0" eaLnBrk="0" fontAlgn="base" hangingPunct="0">
        <a:spcBef>
          <a:spcPct val="20000"/>
        </a:spcBef>
        <a:spcAft>
          <a:spcPct val="0"/>
        </a:spcAft>
        <a:buFont typeface="Arial" charset="0"/>
        <a:buChar char="»"/>
        <a:defRPr sz="9100" kern="1200">
          <a:solidFill>
            <a:schemeClr val="tx1"/>
          </a:solidFill>
          <a:latin typeface="+mn-lt"/>
          <a:ea typeface="+mn-ea"/>
          <a:cs typeface="+mn-cs"/>
        </a:defRPr>
      </a:lvl5pPr>
      <a:lvl6pPr marL="11479626" indent="-1043600" algn="l" defTabSz="4174410"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6831" indent="-1043600" algn="l" defTabSz="4174410"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4037" indent="-1043600" algn="l" defTabSz="4174410"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1242" indent="-1043600" algn="l" defTabSz="4174410"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4410" rtl="0" eaLnBrk="1" latinLnBrk="0" hangingPunct="1">
        <a:defRPr sz="8200" kern="1200">
          <a:solidFill>
            <a:schemeClr val="tx1"/>
          </a:solidFill>
          <a:latin typeface="+mn-lt"/>
          <a:ea typeface="+mn-ea"/>
          <a:cs typeface="+mn-cs"/>
        </a:defRPr>
      </a:lvl1pPr>
      <a:lvl2pPr marL="2087205" algn="l" defTabSz="4174410" rtl="0" eaLnBrk="1" latinLnBrk="0" hangingPunct="1">
        <a:defRPr sz="8200" kern="1200">
          <a:solidFill>
            <a:schemeClr val="tx1"/>
          </a:solidFill>
          <a:latin typeface="+mn-lt"/>
          <a:ea typeface="+mn-ea"/>
          <a:cs typeface="+mn-cs"/>
        </a:defRPr>
      </a:lvl2pPr>
      <a:lvl3pPr marL="4174410" algn="l" defTabSz="4174410" rtl="0" eaLnBrk="1" latinLnBrk="0" hangingPunct="1">
        <a:defRPr sz="8200" kern="1200">
          <a:solidFill>
            <a:schemeClr val="tx1"/>
          </a:solidFill>
          <a:latin typeface="+mn-lt"/>
          <a:ea typeface="+mn-ea"/>
          <a:cs typeface="+mn-cs"/>
        </a:defRPr>
      </a:lvl3pPr>
      <a:lvl4pPr marL="6261616" algn="l" defTabSz="4174410" rtl="0" eaLnBrk="1" latinLnBrk="0" hangingPunct="1">
        <a:defRPr sz="8200" kern="1200">
          <a:solidFill>
            <a:schemeClr val="tx1"/>
          </a:solidFill>
          <a:latin typeface="+mn-lt"/>
          <a:ea typeface="+mn-ea"/>
          <a:cs typeface="+mn-cs"/>
        </a:defRPr>
      </a:lvl4pPr>
      <a:lvl5pPr marL="8348821" algn="l" defTabSz="4174410" rtl="0" eaLnBrk="1" latinLnBrk="0" hangingPunct="1">
        <a:defRPr sz="8200" kern="1200">
          <a:solidFill>
            <a:schemeClr val="tx1"/>
          </a:solidFill>
          <a:latin typeface="+mn-lt"/>
          <a:ea typeface="+mn-ea"/>
          <a:cs typeface="+mn-cs"/>
        </a:defRPr>
      </a:lvl5pPr>
      <a:lvl6pPr marL="10436026" algn="l" defTabSz="4174410" rtl="0" eaLnBrk="1" latinLnBrk="0" hangingPunct="1">
        <a:defRPr sz="8200" kern="1200">
          <a:solidFill>
            <a:schemeClr val="tx1"/>
          </a:solidFill>
          <a:latin typeface="+mn-lt"/>
          <a:ea typeface="+mn-ea"/>
          <a:cs typeface="+mn-cs"/>
        </a:defRPr>
      </a:lvl6pPr>
      <a:lvl7pPr marL="12523231" algn="l" defTabSz="4174410" rtl="0" eaLnBrk="1" latinLnBrk="0" hangingPunct="1">
        <a:defRPr sz="8200" kern="1200">
          <a:solidFill>
            <a:schemeClr val="tx1"/>
          </a:solidFill>
          <a:latin typeface="+mn-lt"/>
          <a:ea typeface="+mn-ea"/>
          <a:cs typeface="+mn-cs"/>
        </a:defRPr>
      </a:lvl7pPr>
      <a:lvl8pPr marL="14610432" algn="l" defTabSz="4174410" rtl="0" eaLnBrk="1" latinLnBrk="0" hangingPunct="1">
        <a:defRPr sz="8200" kern="1200">
          <a:solidFill>
            <a:schemeClr val="tx1"/>
          </a:solidFill>
          <a:latin typeface="+mn-lt"/>
          <a:ea typeface="+mn-ea"/>
          <a:cs typeface="+mn-cs"/>
        </a:defRPr>
      </a:lvl8pPr>
      <a:lvl9pPr marL="16697637" algn="l" defTabSz="4174410"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PNG"/><Relationship Id="rId18" Type="http://schemas.openxmlformats.org/officeDocument/2006/relationships/image" Target="../media/image15.jpg"/><Relationship Id="rId3" Type="http://schemas.openxmlformats.org/officeDocument/2006/relationships/hyperlink" Target="https://www.thecitizen.co.tz/magazine/What-it-takes-to-improve-rural-health/1840564-" TargetMode="External"/><Relationship Id="rId7" Type="http://schemas.openxmlformats.org/officeDocument/2006/relationships/image" Target="../media/image4.jpg"/><Relationship Id="rId12" Type="http://schemas.openxmlformats.org/officeDocument/2006/relationships/image" Target="../media/image9.PNG"/><Relationship Id="rId17" Type="http://schemas.openxmlformats.org/officeDocument/2006/relationships/image" Target="../media/image14.jpg"/><Relationship Id="rId2" Type="http://schemas.openxmlformats.org/officeDocument/2006/relationships/hyperlink" Target="https://doi.org/10.1596/978-0-8213-6179-5" TargetMode="External"/><Relationship Id="rId16" Type="http://schemas.openxmlformats.org/officeDocument/2006/relationships/image" Target="../media/image13.jpg"/><Relationship Id="rId1" Type="http://schemas.openxmlformats.org/officeDocument/2006/relationships/slideLayout" Target="../slideLayouts/slideLayout1.xml"/><Relationship Id="rId6" Type="http://schemas.openxmlformats.org/officeDocument/2006/relationships/image" Target="../media/image3.jpg"/><Relationship Id="rId11" Type="http://schemas.openxmlformats.org/officeDocument/2006/relationships/image" Target="../media/image8.PNG"/><Relationship Id="rId5" Type="http://schemas.openxmlformats.org/officeDocument/2006/relationships/image" Target="../media/image2.jpg"/><Relationship Id="rId15" Type="http://schemas.openxmlformats.org/officeDocument/2006/relationships/image" Target="../media/image12.jpg"/><Relationship Id="rId10" Type="http://schemas.openxmlformats.org/officeDocument/2006/relationships/image" Target="../media/image7.PNG"/><Relationship Id="rId19" Type="http://schemas.openxmlformats.org/officeDocument/2006/relationships/image" Target="../media/image16.PNG"/><Relationship Id="rId4" Type="http://schemas.openxmlformats.org/officeDocument/2006/relationships/image" Target="../media/image1.jpg"/><Relationship Id="rId9" Type="http://schemas.openxmlformats.org/officeDocument/2006/relationships/image" Target="../media/image6.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TextBox 5"/>
          <p:cNvSpPr txBox="1">
            <a:spLocks noChangeArrowheads="1"/>
          </p:cNvSpPr>
          <p:nvPr/>
        </p:nvSpPr>
        <p:spPr bwMode="auto">
          <a:xfrm>
            <a:off x="702487" y="1097126"/>
            <a:ext cx="28474951" cy="3508653"/>
          </a:xfrm>
          <a:prstGeom prst="rect">
            <a:avLst/>
          </a:prstGeom>
          <a:noFill/>
          <a:ln w="9525">
            <a:noFill/>
            <a:miter lim="800000"/>
            <a:headEnd/>
            <a:tailEnd/>
          </a:ln>
        </p:spPr>
        <p:txBody>
          <a:bodyPr wrap="square">
            <a:spAutoFit/>
          </a:bodyPr>
          <a:lstStyle/>
          <a:p>
            <a:pPr algn="ctr"/>
            <a:r>
              <a:rPr lang="en-US" sz="5000" b="1" i="0" dirty="0">
                <a:solidFill>
                  <a:srgbClr val="000000"/>
                </a:solidFill>
                <a:effectLst/>
                <a:latin typeface="Times New Roman" panose="02020603050405020304" pitchFamily="18" charset="0"/>
              </a:rPr>
              <a:t>DEVELOPMENT OF INTEGRATED TELEMEDICINE INFRASTRUCTURE</a:t>
            </a:r>
            <a:br>
              <a:rPr lang="en-US" sz="5000" b="1" i="0" dirty="0">
                <a:solidFill>
                  <a:srgbClr val="000000"/>
                </a:solidFill>
                <a:effectLst/>
                <a:latin typeface="Times New Roman" panose="02020603050405020304" pitchFamily="18" charset="0"/>
              </a:rPr>
            </a:br>
            <a:r>
              <a:rPr lang="en-US" sz="5000" b="1" i="0" dirty="0">
                <a:solidFill>
                  <a:srgbClr val="000000"/>
                </a:solidFill>
                <a:effectLst/>
                <a:latin typeface="Times New Roman" panose="02020603050405020304" pitchFamily="18" charset="0"/>
              </a:rPr>
              <a:t>FOR ACCESS TO SPECIALIST DOCTORS FOR RURAL COMMUNITIES</a:t>
            </a:r>
            <a:br>
              <a:rPr lang="en-US" sz="5000" b="1" i="0" dirty="0">
                <a:solidFill>
                  <a:srgbClr val="000000"/>
                </a:solidFill>
                <a:effectLst/>
                <a:latin typeface="Times New Roman" panose="02020603050405020304" pitchFamily="18" charset="0"/>
              </a:rPr>
            </a:br>
            <a:r>
              <a:rPr lang="en-US" sz="5000" b="1" i="0" dirty="0">
                <a:solidFill>
                  <a:srgbClr val="000000"/>
                </a:solidFill>
                <a:effectLst/>
                <a:latin typeface="Times New Roman" panose="02020603050405020304" pitchFamily="18" charset="0"/>
              </a:rPr>
              <a:t>IN TANZANIA</a:t>
            </a:r>
            <a:r>
              <a:rPr lang="en-US" sz="5000" dirty="0"/>
              <a:t> </a:t>
            </a:r>
            <a:br>
              <a:rPr lang="en-US" sz="1400" dirty="0"/>
            </a:br>
            <a:endParaRPr lang="en-US" altLang="ko-KR" sz="7200" b="1" dirty="0">
              <a:solidFill>
                <a:srgbClr val="0000FF"/>
              </a:solidFill>
              <a:latin typeface="Times New Roman" pitchFamily="18" charset="0"/>
              <a:ea typeface="굴림" charset="-127"/>
              <a:cs typeface="Times New Roman" pitchFamily="18" charset="0"/>
            </a:endParaRPr>
          </a:p>
        </p:txBody>
      </p:sp>
      <p:sp>
        <p:nvSpPr>
          <p:cNvPr id="1056" name="TextBox 6"/>
          <p:cNvSpPr txBox="1">
            <a:spLocks noChangeArrowheads="1"/>
          </p:cNvSpPr>
          <p:nvPr/>
        </p:nvSpPr>
        <p:spPr bwMode="auto">
          <a:xfrm>
            <a:off x="4026400" y="3425766"/>
            <a:ext cx="24594637" cy="1363900"/>
          </a:xfrm>
          <a:prstGeom prst="rect">
            <a:avLst/>
          </a:prstGeom>
          <a:noFill/>
          <a:ln w="9525">
            <a:noFill/>
            <a:miter lim="800000"/>
            <a:headEnd/>
            <a:tailEnd/>
          </a:ln>
        </p:spPr>
        <p:txBody>
          <a:bodyPr wrap="square">
            <a:spAutoFit/>
          </a:bodyPr>
          <a:lstStyle/>
          <a:p>
            <a:pPr algn="ctr">
              <a:lnSpc>
                <a:spcPct val="120000"/>
              </a:lnSpc>
            </a:pPr>
            <a:r>
              <a:rPr lang="en-US" altLang="ko-KR" sz="5400" b="1" baseline="30000" dirty="0">
                <a:latin typeface="Times New Roman" pitchFamily="18" charset="0"/>
                <a:ea typeface="GungsuhChe" pitchFamily="49" charset="-127"/>
                <a:cs typeface="Times New Roman" pitchFamily="18" charset="0"/>
              </a:rPr>
              <a:t>Dr. Jackson J. Justo, Eng. Joseph Sisala, Dr. Aviti T. Mushi, Dr. Jestina Katandukila, Dr. Irene M. Lugala, Eng. Ally Bitebo, Dr. Fred Chibwana, Dr. Richard Katemi, Dr. Alphonce W. Wikedzi, Dr. Mussa D. Budeba</a:t>
            </a:r>
          </a:p>
        </p:txBody>
      </p:sp>
      <p:sp>
        <p:nvSpPr>
          <p:cNvPr id="885" name="Rounded Rectangle 884"/>
          <p:cNvSpPr/>
          <p:nvPr/>
        </p:nvSpPr>
        <p:spPr>
          <a:xfrm>
            <a:off x="20091066" y="36132446"/>
            <a:ext cx="9808844" cy="6509392"/>
          </a:xfrm>
          <a:prstGeom prst="roundRect">
            <a:avLst>
              <a:gd name="adj" fmla="val 4164"/>
            </a:avLst>
          </a:prstGeom>
          <a:solidFill>
            <a:schemeClr val="accent1">
              <a:alpha val="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just">
              <a:lnSpc>
                <a:spcPct val="97000"/>
              </a:lnSpc>
            </a:pPr>
            <a:r>
              <a:rPr lang="en-GB" sz="2000" dirty="0">
                <a:solidFill>
                  <a:srgbClr val="222222"/>
                </a:solidFill>
                <a:latin typeface="Times New Roman" panose="02020603050405020304" pitchFamily="18" charset="0"/>
              </a:rPr>
              <a:t>1) </a:t>
            </a:r>
            <a:r>
              <a:rPr lang="en-TZ" sz="2000" dirty="0" err="1">
                <a:solidFill>
                  <a:srgbClr val="222222"/>
                </a:solidFill>
                <a:latin typeface="Times New Roman" panose="02020603050405020304" pitchFamily="18" charset="0"/>
              </a:rPr>
              <a:t>Akter</a:t>
            </a:r>
            <a:r>
              <a:rPr lang="en-TZ" sz="2000" dirty="0">
                <a:solidFill>
                  <a:srgbClr val="222222"/>
                </a:solidFill>
                <a:latin typeface="Times New Roman" panose="02020603050405020304" pitchFamily="18" charset="0"/>
              </a:rPr>
              <a:t>, S., Ray, P. and </a:t>
            </a:r>
            <a:r>
              <a:rPr lang="en-TZ" sz="2000" dirty="0" err="1">
                <a:solidFill>
                  <a:srgbClr val="222222"/>
                </a:solidFill>
                <a:latin typeface="Times New Roman" panose="02020603050405020304" pitchFamily="18" charset="0"/>
              </a:rPr>
              <a:t>D’Ambra</a:t>
            </a:r>
            <a:r>
              <a:rPr lang="en-TZ" sz="2000" dirty="0">
                <a:solidFill>
                  <a:srgbClr val="222222"/>
                </a:solidFill>
                <a:latin typeface="Times New Roman" panose="02020603050405020304" pitchFamily="18" charset="0"/>
              </a:rPr>
              <a:t>, J., 2013. Continuance of mHealth services at the bottom </a:t>
            </a:r>
            <a:r>
              <a:rPr lang="en-GB" sz="2000" dirty="0">
                <a:solidFill>
                  <a:srgbClr val="222222"/>
                </a:solidFill>
                <a:latin typeface="Times New Roman" panose="02020603050405020304" pitchFamily="18" charset="0"/>
              </a:rPr>
              <a:t>  </a:t>
            </a:r>
            <a:r>
              <a:rPr lang="en-TZ" sz="2000" dirty="0">
                <a:solidFill>
                  <a:srgbClr val="222222"/>
                </a:solidFill>
                <a:latin typeface="Times New Roman" panose="02020603050405020304" pitchFamily="18" charset="0"/>
              </a:rPr>
              <a:t>of the pyramid: the roles of service quality and trust. Electronic Markets, 23(1), pp.29-47.</a:t>
            </a:r>
          </a:p>
          <a:p>
            <a:pPr>
              <a:lnSpc>
                <a:spcPts val="1065"/>
              </a:lnSpc>
            </a:pPr>
            <a:r>
              <a:rPr lang="en-TZ" sz="1400" dirty="0">
                <a:effectLst/>
                <a:latin typeface="Times New Roman" panose="02020603050405020304" pitchFamily="18" charset="0"/>
                <a:ea typeface="Times New Roman" panose="02020603050405020304" pitchFamily="18" charset="0"/>
              </a:rPr>
              <a:t> </a:t>
            </a:r>
            <a:endParaRPr lang="en-TZ" sz="1800" dirty="0">
              <a:effectLst/>
              <a:latin typeface="Times New Roman" panose="02020603050405020304" pitchFamily="18" charset="0"/>
              <a:ea typeface="Times New Roman" panose="02020603050405020304" pitchFamily="18" charset="0"/>
            </a:endParaRPr>
          </a:p>
          <a:p>
            <a:pPr marL="457200" indent="-456565" algn="just">
              <a:lnSpc>
                <a:spcPct val="97000"/>
              </a:lnSpc>
            </a:pPr>
            <a:r>
              <a:rPr lang="en-GB" sz="2000" dirty="0">
                <a:solidFill>
                  <a:srgbClr val="222222"/>
                </a:solidFill>
                <a:effectLst/>
                <a:latin typeface="Times New Roman" panose="02020603050405020304" pitchFamily="18" charset="0"/>
                <a:ea typeface="Times New Roman" panose="02020603050405020304" pitchFamily="18" charset="0"/>
              </a:rPr>
              <a:t>2) </a:t>
            </a:r>
            <a:r>
              <a:rPr lang="en-TZ" sz="2000" dirty="0">
                <a:solidFill>
                  <a:srgbClr val="222222"/>
                </a:solidFill>
                <a:effectLst/>
                <a:latin typeface="Times New Roman" panose="02020603050405020304" pitchFamily="18" charset="0"/>
                <a:ea typeface="Times New Roman" panose="02020603050405020304" pitchFamily="18" charset="0"/>
              </a:rPr>
              <a:t>Bloor, K., Hendry, V. and Maynard, A., 2006. Do we need more doctors? </a:t>
            </a:r>
            <a:r>
              <a:rPr lang="en-TZ" sz="2000" i="1" dirty="0">
                <a:solidFill>
                  <a:srgbClr val="222222"/>
                </a:solidFill>
                <a:effectLst/>
                <a:latin typeface="Times New Roman" panose="02020603050405020304" pitchFamily="18" charset="0"/>
                <a:ea typeface="Times New Roman" panose="02020603050405020304" pitchFamily="18" charset="0"/>
              </a:rPr>
              <a:t>Journal of the Royal</a:t>
            </a:r>
            <a:r>
              <a:rPr lang="en-TZ" sz="2000" dirty="0">
                <a:solidFill>
                  <a:srgbClr val="222222"/>
                </a:solidFill>
                <a:effectLst/>
                <a:latin typeface="Times New Roman" panose="02020603050405020304" pitchFamily="18" charset="0"/>
                <a:ea typeface="Times New Roman" panose="02020603050405020304" pitchFamily="18" charset="0"/>
              </a:rPr>
              <a:t> </a:t>
            </a:r>
            <a:r>
              <a:rPr lang="en-TZ" sz="2000" i="1" dirty="0">
                <a:solidFill>
                  <a:srgbClr val="222222"/>
                </a:solidFill>
                <a:effectLst/>
                <a:latin typeface="Times New Roman" panose="02020603050405020304" pitchFamily="18" charset="0"/>
                <a:ea typeface="Times New Roman" panose="02020603050405020304" pitchFamily="18" charset="0"/>
              </a:rPr>
              <a:t>Society of Medicine</a:t>
            </a:r>
            <a:r>
              <a:rPr lang="en-TZ" sz="2000" dirty="0">
                <a:solidFill>
                  <a:srgbClr val="222222"/>
                </a:solidFill>
                <a:effectLst/>
                <a:latin typeface="Times New Roman" panose="02020603050405020304" pitchFamily="18" charset="0"/>
                <a:ea typeface="Times New Roman" panose="02020603050405020304" pitchFamily="18" charset="0"/>
              </a:rPr>
              <a:t>,</a:t>
            </a:r>
            <a:r>
              <a:rPr lang="en-TZ" sz="2000" i="1" dirty="0">
                <a:solidFill>
                  <a:srgbClr val="222222"/>
                </a:solidFill>
                <a:effectLst/>
                <a:latin typeface="Times New Roman" panose="02020603050405020304" pitchFamily="18" charset="0"/>
                <a:ea typeface="Times New Roman" panose="02020603050405020304" pitchFamily="18" charset="0"/>
              </a:rPr>
              <a:t> 99</a:t>
            </a:r>
            <a:r>
              <a:rPr lang="en-TZ" sz="2000" dirty="0">
                <a:solidFill>
                  <a:srgbClr val="222222"/>
                </a:solidFill>
                <a:effectLst/>
                <a:latin typeface="Times New Roman" panose="02020603050405020304" pitchFamily="18" charset="0"/>
                <a:ea typeface="Times New Roman" panose="02020603050405020304" pitchFamily="18" charset="0"/>
              </a:rPr>
              <a:t>(6), pp.281-287.</a:t>
            </a:r>
            <a:endParaRPr lang="en-TZ" sz="1800" dirty="0">
              <a:effectLst/>
              <a:latin typeface="Times New Roman" panose="02020603050405020304" pitchFamily="18" charset="0"/>
              <a:ea typeface="Times New Roman" panose="02020603050405020304" pitchFamily="18" charset="0"/>
            </a:endParaRPr>
          </a:p>
          <a:p>
            <a:pPr>
              <a:lnSpc>
                <a:spcPts val="1055"/>
              </a:lnSpc>
            </a:pPr>
            <a:r>
              <a:rPr lang="en-TZ" sz="1400" dirty="0">
                <a:effectLst/>
                <a:latin typeface="Times New Roman" panose="02020603050405020304" pitchFamily="18" charset="0"/>
                <a:ea typeface="Times New Roman" panose="02020603050405020304" pitchFamily="18" charset="0"/>
              </a:rPr>
              <a:t> </a:t>
            </a:r>
            <a:endParaRPr lang="en-TZ" sz="1800" dirty="0">
              <a:effectLst/>
              <a:latin typeface="Times New Roman" panose="02020603050405020304" pitchFamily="18" charset="0"/>
              <a:ea typeface="Times New Roman" panose="02020603050405020304" pitchFamily="18" charset="0"/>
            </a:endParaRPr>
          </a:p>
          <a:p>
            <a:pPr marL="457200" indent="-456565" algn="just">
              <a:lnSpc>
                <a:spcPct val="98000"/>
              </a:lnSpc>
            </a:pPr>
            <a:r>
              <a:rPr lang="en-GB" sz="2000" dirty="0">
                <a:solidFill>
                  <a:srgbClr val="222222"/>
                </a:solidFill>
                <a:effectLst/>
                <a:latin typeface="Times New Roman" panose="02020603050405020304" pitchFamily="18" charset="0"/>
                <a:ea typeface="Times New Roman" panose="02020603050405020304" pitchFamily="18" charset="0"/>
              </a:rPr>
              <a:t>3) </a:t>
            </a:r>
            <a:r>
              <a:rPr lang="en-TZ" sz="2000" dirty="0">
                <a:solidFill>
                  <a:srgbClr val="222222"/>
                </a:solidFill>
                <a:effectLst/>
                <a:latin typeface="Times New Roman" panose="02020603050405020304" pitchFamily="18" charset="0"/>
                <a:ea typeface="Times New Roman" panose="02020603050405020304" pitchFamily="18" charset="0"/>
              </a:rPr>
              <a:t>Peabody, J.W., </a:t>
            </a:r>
            <a:r>
              <a:rPr lang="en-TZ" sz="2000" dirty="0" err="1">
                <a:solidFill>
                  <a:srgbClr val="222222"/>
                </a:solidFill>
                <a:effectLst/>
                <a:latin typeface="Times New Roman" panose="02020603050405020304" pitchFamily="18" charset="0"/>
                <a:ea typeface="Times New Roman" panose="02020603050405020304" pitchFamily="18" charset="0"/>
              </a:rPr>
              <a:t>Taguiwalo</a:t>
            </a:r>
            <a:r>
              <a:rPr lang="en-TZ" sz="2000" dirty="0">
                <a:solidFill>
                  <a:srgbClr val="222222"/>
                </a:solidFill>
                <a:effectLst/>
                <a:latin typeface="Times New Roman" panose="02020603050405020304" pitchFamily="18" charset="0"/>
                <a:ea typeface="Times New Roman" panose="02020603050405020304" pitchFamily="18" charset="0"/>
              </a:rPr>
              <a:t>, M.M., </a:t>
            </a:r>
            <a:r>
              <a:rPr lang="en-TZ" sz="2000" dirty="0" err="1">
                <a:solidFill>
                  <a:srgbClr val="222222"/>
                </a:solidFill>
                <a:effectLst/>
                <a:latin typeface="Times New Roman" panose="02020603050405020304" pitchFamily="18" charset="0"/>
                <a:ea typeface="Times New Roman" panose="02020603050405020304" pitchFamily="18" charset="0"/>
              </a:rPr>
              <a:t>Robalino</a:t>
            </a:r>
            <a:r>
              <a:rPr lang="en-TZ" sz="2000" dirty="0">
                <a:solidFill>
                  <a:srgbClr val="222222"/>
                </a:solidFill>
                <a:effectLst/>
                <a:latin typeface="Times New Roman" panose="02020603050405020304" pitchFamily="18" charset="0"/>
                <a:ea typeface="Times New Roman" panose="02020603050405020304" pitchFamily="18" charset="0"/>
              </a:rPr>
              <a:t>, D.A. and </a:t>
            </a:r>
            <a:r>
              <a:rPr lang="en-TZ" sz="2000" dirty="0" err="1">
                <a:solidFill>
                  <a:srgbClr val="222222"/>
                </a:solidFill>
                <a:effectLst/>
                <a:latin typeface="Times New Roman" panose="02020603050405020304" pitchFamily="18" charset="0"/>
                <a:ea typeface="Times New Roman" panose="02020603050405020304" pitchFamily="18" charset="0"/>
              </a:rPr>
              <a:t>Frenk</a:t>
            </a:r>
            <a:r>
              <a:rPr lang="en-TZ" sz="2000" dirty="0">
                <a:solidFill>
                  <a:srgbClr val="222222"/>
                </a:solidFill>
                <a:effectLst/>
                <a:latin typeface="Times New Roman" panose="02020603050405020304" pitchFamily="18" charset="0"/>
                <a:ea typeface="Times New Roman" panose="02020603050405020304" pitchFamily="18" charset="0"/>
              </a:rPr>
              <a:t>, J., 2006. Improving the quality of care in developing countries. </a:t>
            </a:r>
            <a:r>
              <a:rPr lang="en-TZ" sz="2000" u="none" strike="noStrike" dirty="0">
                <a:solidFill>
                  <a:srgbClr val="000000"/>
                </a:solidFill>
                <a:effectLst/>
                <a:latin typeface="Times New Roman" panose="02020603050405020304" pitchFamily="18" charset="0"/>
                <a:ea typeface="Times New Roman" panose="02020603050405020304" pitchFamily="18" charset="0"/>
                <a:hlinkClick r:id="rId2"/>
              </a:rPr>
              <a:t>doi.org/10.1596/978-0-8213-6179-5.</a:t>
            </a:r>
            <a:endParaRPr lang="en-TZ" sz="1800" dirty="0">
              <a:effectLst/>
              <a:latin typeface="Times New Roman" panose="02020603050405020304" pitchFamily="18" charset="0"/>
              <a:ea typeface="Times New Roman" panose="02020603050405020304" pitchFamily="18" charset="0"/>
            </a:endParaRPr>
          </a:p>
          <a:p>
            <a:pPr>
              <a:lnSpc>
                <a:spcPts val="1065"/>
              </a:lnSpc>
            </a:pPr>
            <a:r>
              <a:rPr lang="en-TZ" sz="1400" dirty="0">
                <a:effectLst/>
                <a:latin typeface="Times New Roman" panose="02020603050405020304" pitchFamily="18" charset="0"/>
                <a:ea typeface="Times New Roman" panose="02020603050405020304" pitchFamily="18" charset="0"/>
              </a:rPr>
              <a:t> </a:t>
            </a:r>
            <a:endParaRPr lang="en-TZ" sz="1800" dirty="0">
              <a:effectLst/>
              <a:latin typeface="Times New Roman" panose="02020603050405020304" pitchFamily="18" charset="0"/>
              <a:ea typeface="Times New Roman" panose="02020603050405020304" pitchFamily="18" charset="0"/>
            </a:endParaRPr>
          </a:p>
          <a:p>
            <a:pPr marL="457200" marR="12700" indent="-456565">
              <a:lnSpc>
                <a:spcPct val="97000"/>
              </a:lnSpc>
              <a:spcAft>
                <a:spcPts val="0"/>
              </a:spcAft>
            </a:pPr>
            <a:r>
              <a:rPr lang="en-GB" sz="2000" dirty="0">
                <a:solidFill>
                  <a:srgbClr val="222222"/>
                </a:solidFill>
                <a:effectLst/>
                <a:latin typeface="Times New Roman" panose="02020603050405020304" pitchFamily="18" charset="0"/>
                <a:ea typeface="Times New Roman" panose="02020603050405020304" pitchFamily="18" charset="0"/>
              </a:rPr>
              <a:t>4) </a:t>
            </a:r>
            <a:r>
              <a:rPr lang="en-TZ" sz="2000" dirty="0">
                <a:solidFill>
                  <a:srgbClr val="222222"/>
                </a:solidFill>
                <a:effectLst/>
                <a:latin typeface="Times New Roman" panose="02020603050405020304" pitchFamily="18" charset="0"/>
                <a:ea typeface="Times New Roman" panose="02020603050405020304" pitchFamily="18" charset="0"/>
              </a:rPr>
              <a:t>Shiferaw, F. and Zolfo, M., 2012. The role of information communication technology (ICT) towards universal health coverage: the first steps of a telemedicine project in Ethiopia. </a:t>
            </a:r>
            <a:r>
              <a:rPr lang="en-TZ" sz="2000" i="1" dirty="0">
                <a:solidFill>
                  <a:srgbClr val="222222"/>
                </a:solidFill>
                <a:effectLst/>
                <a:latin typeface="Times New Roman" panose="02020603050405020304" pitchFamily="18" charset="0"/>
                <a:ea typeface="Times New Roman" panose="02020603050405020304" pitchFamily="18" charset="0"/>
              </a:rPr>
              <a:t>Global health action</a:t>
            </a:r>
            <a:r>
              <a:rPr lang="en-TZ" sz="2000" dirty="0">
                <a:solidFill>
                  <a:srgbClr val="222222"/>
                </a:solidFill>
                <a:effectLst/>
                <a:latin typeface="Times New Roman" panose="02020603050405020304" pitchFamily="18" charset="0"/>
                <a:ea typeface="Times New Roman" panose="02020603050405020304" pitchFamily="18" charset="0"/>
              </a:rPr>
              <a:t>, </a:t>
            </a:r>
            <a:r>
              <a:rPr lang="en-TZ" sz="2000" i="1" dirty="0">
                <a:solidFill>
                  <a:srgbClr val="222222"/>
                </a:solidFill>
                <a:effectLst/>
                <a:latin typeface="Times New Roman" panose="02020603050405020304" pitchFamily="18" charset="0"/>
                <a:ea typeface="Times New Roman" panose="02020603050405020304" pitchFamily="18" charset="0"/>
              </a:rPr>
              <a:t>5</a:t>
            </a:r>
            <a:r>
              <a:rPr lang="en-TZ" sz="2000" dirty="0">
                <a:solidFill>
                  <a:srgbClr val="222222"/>
                </a:solidFill>
                <a:effectLst/>
                <a:latin typeface="Times New Roman" panose="02020603050405020304" pitchFamily="18" charset="0"/>
                <a:ea typeface="Times New Roman" panose="02020603050405020304" pitchFamily="18" charset="0"/>
              </a:rPr>
              <a:t>(1), p.15638.</a:t>
            </a:r>
            <a:endParaRPr lang="en-GB" sz="2000" dirty="0">
              <a:solidFill>
                <a:srgbClr val="222222"/>
              </a:solidFill>
              <a:effectLst/>
              <a:latin typeface="Times New Roman" panose="02020603050405020304" pitchFamily="18" charset="0"/>
              <a:ea typeface="Times New Roman" panose="02020603050405020304" pitchFamily="18" charset="0"/>
            </a:endParaRPr>
          </a:p>
          <a:p>
            <a:pPr marL="457200" indent="-456565" algn="just">
              <a:lnSpc>
                <a:spcPct val="98000"/>
              </a:lnSpc>
            </a:pPr>
            <a:r>
              <a:rPr lang="en-GB" sz="2000" dirty="0">
                <a:solidFill>
                  <a:srgbClr val="222222"/>
                </a:solidFill>
                <a:latin typeface="Times New Roman" panose="02020603050405020304" pitchFamily="18" charset="0"/>
              </a:rPr>
              <a:t>5) </a:t>
            </a:r>
            <a:r>
              <a:rPr lang="en-TZ" sz="2000" dirty="0">
                <a:solidFill>
                  <a:srgbClr val="222222"/>
                </a:solidFill>
                <a:latin typeface="Times New Roman" panose="02020603050405020304" pitchFamily="18" charset="0"/>
              </a:rPr>
              <a:t>Mwammenywa, I.A. and </a:t>
            </a:r>
            <a:r>
              <a:rPr lang="en-TZ" sz="2000" dirty="0" err="1">
                <a:solidFill>
                  <a:srgbClr val="222222"/>
                </a:solidFill>
                <a:latin typeface="Times New Roman" panose="02020603050405020304" pitchFamily="18" charset="0"/>
              </a:rPr>
              <a:t>Kaijage</a:t>
            </a:r>
            <a:r>
              <a:rPr lang="en-TZ" sz="2000" dirty="0">
                <a:solidFill>
                  <a:srgbClr val="222222"/>
                </a:solidFill>
                <a:latin typeface="Times New Roman" panose="02020603050405020304" pitchFamily="18" charset="0"/>
              </a:rPr>
              <a:t>, S.F. (2018). Towards enhancing access of HIV/AIDS healthcare information in Tanzania: Is a mobile application platform a way forward?</a:t>
            </a:r>
            <a:r>
              <a:rPr lang="en-TZ" sz="2000" i="1" dirty="0">
                <a:solidFill>
                  <a:srgbClr val="222222"/>
                </a:solidFill>
                <a:latin typeface="Times New Roman" panose="02020603050405020304" pitchFamily="18" charset="0"/>
              </a:rPr>
              <a:t> I.J. Information Technology and Computer Science, 2018, 7, pp. 31-38.</a:t>
            </a:r>
            <a:endParaRPr lang="en-TZ" sz="2000" dirty="0">
              <a:solidFill>
                <a:srgbClr val="222222"/>
              </a:solidFill>
              <a:latin typeface="Times New Roman" panose="02020603050405020304" pitchFamily="18" charset="0"/>
            </a:endParaRPr>
          </a:p>
          <a:p>
            <a:pPr>
              <a:lnSpc>
                <a:spcPts val="1050"/>
              </a:lnSpc>
            </a:pPr>
            <a:r>
              <a:rPr lang="en-TZ" sz="2000" dirty="0">
                <a:solidFill>
                  <a:srgbClr val="222222"/>
                </a:solidFill>
                <a:latin typeface="Times New Roman" panose="02020603050405020304" pitchFamily="18" charset="0"/>
              </a:rPr>
              <a:t>   </a:t>
            </a:r>
          </a:p>
          <a:p>
            <a:pPr marL="431800" indent="-456565" algn="just">
              <a:lnSpc>
                <a:spcPct val="88000"/>
              </a:lnSpc>
              <a:tabLst>
                <a:tab pos="419100" algn="l"/>
              </a:tabLst>
            </a:pPr>
            <a:r>
              <a:rPr lang="en-GB" sz="2000" dirty="0">
                <a:solidFill>
                  <a:srgbClr val="222222"/>
                </a:solidFill>
                <a:latin typeface="Times New Roman" panose="02020603050405020304" pitchFamily="18" charset="0"/>
              </a:rPr>
              <a:t>6) </a:t>
            </a:r>
            <a:r>
              <a:rPr lang="en-TZ" sz="2000" dirty="0">
                <a:solidFill>
                  <a:srgbClr val="222222"/>
                </a:solidFill>
                <a:latin typeface="Times New Roman" panose="02020603050405020304" pitchFamily="18" charset="0"/>
              </a:rPr>
              <a:t>The</a:t>
            </a:r>
            <a:r>
              <a:rPr lang="en-GB" sz="2000" dirty="0">
                <a:solidFill>
                  <a:srgbClr val="222222"/>
                </a:solidFill>
                <a:latin typeface="Times New Roman" panose="02020603050405020304" pitchFamily="18" charset="0"/>
              </a:rPr>
              <a:t> </a:t>
            </a:r>
            <a:r>
              <a:rPr lang="en-TZ" sz="2000" dirty="0">
                <a:solidFill>
                  <a:srgbClr val="222222"/>
                </a:solidFill>
                <a:latin typeface="Times New Roman" panose="02020603050405020304" pitchFamily="18" charset="0"/>
              </a:rPr>
              <a:t>World Bank Group, (2019), Rural population (% of total population), https://data.worldbank.org/indicator/SP.RUR.TOTL.ZS?locations=TZ, accessed August 27th 2019.</a:t>
            </a:r>
          </a:p>
          <a:p>
            <a:pPr>
              <a:lnSpc>
                <a:spcPts val="1050"/>
              </a:lnSpc>
            </a:pPr>
            <a:endParaRPr lang="en-GB" sz="2000" dirty="0">
              <a:solidFill>
                <a:srgbClr val="222222"/>
              </a:solidFill>
              <a:latin typeface="Times New Roman" panose="02020603050405020304" pitchFamily="18" charset="0"/>
            </a:endParaRPr>
          </a:p>
          <a:p>
            <a:pPr>
              <a:lnSpc>
                <a:spcPts val="1050"/>
              </a:lnSpc>
            </a:pPr>
            <a:endParaRPr lang="en-GB" sz="2000" dirty="0">
              <a:solidFill>
                <a:srgbClr val="222222"/>
              </a:solidFill>
              <a:latin typeface="Times New Roman" panose="02020603050405020304" pitchFamily="18" charset="0"/>
            </a:endParaRPr>
          </a:p>
          <a:p>
            <a:pPr>
              <a:lnSpc>
                <a:spcPts val="1050"/>
              </a:lnSpc>
            </a:pPr>
            <a:r>
              <a:rPr lang="en-GB" sz="2000" dirty="0">
                <a:solidFill>
                  <a:srgbClr val="222222"/>
                </a:solidFill>
                <a:latin typeface="Times New Roman" panose="02020603050405020304" pitchFamily="18" charset="0"/>
              </a:rPr>
              <a:t>7) </a:t>
            </a:r>
            <a:r>
              <a:rPr lang="en-TZ" sz="2000" dirty="0">
                <a:solidFill>
                  <a:srgbClr val="222222"/>
                </a:solidFill>
                <a:latin typeface="Times New Roman" panose="02020603050405020304" pitchFamily="18" charset="0"/>
              </a:rPr>
              <a:t>Senkoro E.M., (2018), What it takes to improve rural health. The </a:t>
            </a:r>
            <a:r>
              <a:rPr lang="en-TZ" sz="2000" dirty="0" err="1">
                <a:solidFill>
                  <a:srgbClr val="222222"/>
                </a:solidFill>
                <a:latin typeface="Times New Roman" panose="02020603050405020304" pitchFamily="18" charset="0"/>
              </a:rPr>
              <a:t>citzen</a:t>
            </a:r>
            <a:r>
              <a:rPr lang="en-TZ" sz="2000" dirty="0">
                <a:solidFill>
                  <a:srgbClr val="222222"/>
                </a:solidFill>
                <a:latin typeface="Times New Roman" panose="02020603050405020304" pitchFamily="18" charset="0"/>
              </a:rPr>
              <a:t>,</a:t>
            </a:r>
            <a:endParaRPr lang="en-GB" sz="2000" dirty="0">
              <a:solidFill>
                <a:srgbClr val="222222"/>
              </a:solidFill>
              <a:latin typeface="Times New Roman" panose="02020603050405020304" pitchFamily="18" charset="0"/>
            </a:endParaRPr>
          </a:p>
          <a:p>
            <a:pPr>
              <a:lnSpc>
                <a:spcPts val="1050"/>
              </a:lnSpc>
            </a:pPr>
            <a:endParaRPr lang="en-GB" sz="2000" dirty="0">
              <a:solidFill>
                <a:srgbClr val="222222"/>
              </a:solidFill>
              <a:latin typeface="Times New Roman" panose="02020603050405020304" pitchFamily="18" charset="0"/>
              <a:hlinkClick r:id="rId3"/>
            </a:endParaRPr>
          </a:p>
          <a:p>
            <a:pPr>
              <a:lnSpc>
                <a:spcPts val="1050"/>
              </a:lnSpc>
            </a:pPr>
            <a:r>
              <a:rPr lang="en-TZ" sz="2000" dirty="0">
                <a:solidFill>
                  <a:srgbClr val="222222"/>
                </a:solidFill>
                <a:latin typeface="Times New Roman" panose="02020603050405020304" pitchFamily="18" charset="0"/>
                <a:hlinkClick r:id="rId3"/>
              </a:rPr>
              <a:t>https://www.thecitizen.co.tz/magazine/What-it-takes-to-improve-rural-health/1840564-</a:t>
            </a:r>
            <a:endParaRPr lang="en-GB" sz="2000" dirty="0">
              <a:solidFill>
                <a:srgbClr val="222222"/>
              </a:solidFill>
              <a:latin typeface="Times New Roman" panose="02020603050405020304" pitchFamily="18" charset="0"/>
            </a:endParaRPr>
          </a:p>
          <a:p>
            <a:pPr>
              <a:lnSpc>
                <a:spcPts val="1050"/>
              </a:lnSpc>
            </a:pPr>
            <a:endParaRPr lang="en-GB" sz="2000" dirty="0">
              <a:solidFill>
                <a:srgbClr val="222222"/>
              </a:solidFill>
              <a:latin typeface="Times New Roman" panose="02020603050405020304" pitchFamily="18" charset="0"/>
            </a:endParaRPr>
          </a:p>
          <a:p>
            <a:pPr>
              <a:lnSpc>
                <a:spcPts val="1050"/>
              </a:lnSpc>
            </a:pPr>
            <a:r>
              <a:rPr lang="en-TZ" sz="2000" dirty="0">
                <a:solidFill>
                  <a:srgbClr val="222222"/>
                </a:solidFill>
                <a:latin typeface="Times New Roman" panose="02020603050405020304" pitchFamily="18" charset="0"/>
              </a:rPr>
              <a:t>4494354-11dqq5yz/index.html, accessed 15th August 2019.</a:t>
            </a:r>
          </a:p>
          <a:p>
            <a:pPr>
              <a:lnSpc>
                <a:spcPts val="1050"/>
              </a:lnSpc>
            </a:pPr>
            <a:endParaRPr lang="en-GB" sz="2000" dirty="0">
              <a:solidFill>
                <a:srgbClr val="222222"/>
              </a:solidFill>
              <a:latin typeface="Times New Roman" panose="02020603050405020304" pitchFamily="18" charset="0"/>
            </a:endParaRPr>
          </a:p>
          <a:p>
            <a:pPr>
              <a:lnSpc>
                <a:spcPts val="1050"/>
              </a:lnSpc>
            </a:pPr>
            <a:endParaRPr lang="en-GB" sz="2000" dirty="0">
              <a:solidFill>
                <a:srgbClr val="222222"/>
              </a:solidFill>
              <a:latin typeface="Times New Roman" panose="02020603050405020304" pitchFamily="18" charset="0"/>
            </a:endParaRPr>
          </a:p>
          <a:p>
            <a:pPr>
              <a:lnSpc>
                <a:spcPts val="1050"/>
              </a:lnSpc>
            </a:pPr>
            <a:endParaRPr lang="en-GB" sz="2000" dirty="0">
              <a:solidFill>
                <a:srgbClr val="222222"/>
              </a:solidFill>
              <a:latin typeface="Times New Roman" panose="02020603050405020304" pitchFamily="18" charset="0"/>
            </a:endParaRPr>
          </a:p>
          <a:p>
            <a:pPr>
              <a:lnSpc>
                <a:spcPts val="1050"/>
              </a:lnSpc>
            </a:pPr>
            <a:endParaRPr lang="en-TZ" sz="2000" dirty="0">
              <a:solidFill>
                <a:srgbClr val="222222"/>
              </a:solidFill>
              <a:latin typeface="Times New Roman" panose="02020603050405020304" pitchFamily="18" charset="0"/>
            </a:endParaRPr>
          </a:p>
          <a:p>
            <a:pPr marL="457200" marR="12700" indent="-456565">
              <a:lnSpc>
                <a:spcPct val="97000"/>
              </a:lnSpc>
              <a:spcAft>
                <a:spcPts val="0"/>
              </a:spcAft>
            </a:pPr>
            <a:endParaRPr lang="en-GB" sz="2000" dirty="0">
              <a:solidFill>
                <a:srgbClr val="222222"/>
              </a:solidFill>
              <a:latin typeface="Times New Roman" panose="02020603050405020304" pitchFamily="18" charset="0"/>
            </a:endParaRPr>
          </a:p>
          <a:p>
            <a:pPr marL="457200" marR="12700" indent="-456565">
              <a:lnSpc>
                <a:spcPct val="97000"/>
              </a:lnSpc>
              <a:spcAft>
                <a:spcPts val="0"/>
              </a:spcAft>
            </a:pPr>
            <a:endParaRPr lang="en-TZ" sz="1800" dirty="0">
              <a:effectLst/>
              <a:latin typeface="Times New Roman" panose="02020603050405020304" pitchFamily="18" charset="0"/>
              <a:ea typeface="Times New Roman" panose="02020603050405020304" pitchFamily="18" charset="0"/>
            </a:endParaRPr>
          </a:p>
          <a:p>
            <a:pPr>
              <a:lnSpc>
                <a:spcPts val="1050"/>
              </a:lnSpc>
            </a:pPr>
            <a:r>
              <a:rPr lang="en-TZ" sz="1400" dirty="0">
                <a:effectLst/>
                <a:latin typeface="Times New Roman" panose="02020603050405020304" pitchFamily="18" charset="0"/>
                <a:ea typeface="Times New Roman" panose="02020603050405020304" pitchFamily="18" charset="0"/>
              </a:rPr>
              <a:t> </a:t>
            </a:r>
            <a:endParaRPr lang="en-TZ" sz="1800" dirty="0">
              <a:effectLst/>
              <a:latin typeface="Times New Roman" panose="02020603050405020304" pitchFamily="18" charset="0"/>
              <a:ea typeface="Times New Roman" panose="02020603050405020304" pitchFamily="18" charset="0"/>
            </a:endParaRPr>
          </a:p>
        </p:txBody>
      </p:sp>
      <p:sp>
        <p:nvSpPr>
          <p:cNvPr id="886" name="Rounded Rectangle 885"/>
          <p:cNvSpPr/>
          <p:nvPr/>
        </p:nvSpPr>
        <p:spPr>
          <a:xfrm>
            <a:off x="548015" y="39340045"/>
            <a:ext cx="18253817" cy="2749343"/>
          </a:xfrm>
          <a:prstGeom prst="roundRect">
            <a:avLst>
              <a:gd name="adj" fmla="val 4164"/>
            </a:avLst>
          </a:prstGeom>
          <a:solidFill>
            <a:schemeClr val="accent1">
              <a:alpha val="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t"/>
          <a:lstStyle/>
          <a:p>
            <a:pPr marL="457200" indent="-365760" algn="just">
              <a:buClr>
                <a:schemeClr val="tx1"/>
              </a:buClr>
              <a:buFont typeface="+mj-lt"/>
              <a:buAutoNum type="arabicPeriod"/>
              <a:defRPr/>
            </a:pPr>
            <a:endParaRPr lang="en-US" altLang="ko-KR" sz="1600" b="1" u="sng" dirty="0">
              <a:solidFill>
                <a:srgbClr val="FF0000"/>
              </a:solidFill>
              <a:latin typeface="Times New Roman" pitchFamily="18" charset="0"/>
              <a:ea typeface="굴림" charset="-127"/>
              <a:cs typeface="Times New Roman" pitchFamily="18" charset="0"/>
            </a:endParaRPr>
          </a:p>
          <a:p>
            <a:pPr marL="457200" indent="-365760" algn="just">
              <a:buClr>
                <a:schemeClr val="tx1"/>
              </a:buClr>
              <a:buFont typeface="+mj-lt"/>
              <a:buAutoNum type="arabicPeriod"/>
              <a:defRPr/>
            </a:pPr>
            <a:endParaRPr lang="en-US" altLang="ko-KR" sz="1600" b="1" u="sng" dirty="0">
              <a:solidFill>
                <a:srgbClr val="FF0000"/>
              </a:solidFill>
              <a:latin typeface="Times New Roman" pitchFamily="18" charset="0"/>
              <a:ea typeface="굴림" charset="-127"/>
              <a:cs typeface="Times New Roman" pitchFamily="18" charset="0"/>
            </a:endParaRPr>
          </a:p>
        </p:txBody>
      </p:sp>
      <p:sp>
        <p:nvSpPr>
          <p:cNvPr id="887" name="Rounded Rectangle 886"/>
          <p:cNvSpPr/>
          <p:nvPr/>
        </p:nvSpPr>
        <p:spPr>
          <a:xfrm>
            <a:off x="152400" y="17927112"/>
            <a:ext cx="13413658" cy="12199471"/>
          </a:xfrm>
          <a:prstGeom prst="roundRect">
            <a:avLst>
              <a:gd name="adj" fmla="val 2735"/>
            </a:avLst>
          </a:prstGeom>
          <a:solidFill>
            <a:schemeClr val="accent1">
              <a:alpha val="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ko-KR" dirty="0">
              <a:solidFill>
                <a:srgbClr val="FF0000"/>
              </a:solidFill>
              <a:latin typeface="Times New Roman" pitchFamily="18" charset="0"/>
              <a:cs typeface="Times New Roman" pitchFamily="18" charset="0"/>
            </a:endParaRPr>
          </a:p>
        </p:txBody>
      </p:sp>
      <p:sp>
        <p:nvSpPr>
          <p:cNvPr id="1462" name="Rounded Rectangle 1461"/>
          <p:cNvSpPr/>
          <p:nvPr/>
        </p:nvSpPr>
        <p:spPr>
          <a:xfrm>
            <a:off x="7710660" y="7096442"/>
            <a:ext cx="9138843" cy="9601200"/>
          </a:xfrm>
          <a:prstGeom prst="roundRect">
            <a:avLst>
              <a:gd name="adj" fmla="val 4164"/>
            </a:avLst>
          </a:prstGeom>
          <a:solidFill>
            <a:schemeClr val="accent1">
              <a:alpha val="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ko-KR" dirty="0">
              <a:solidFill>
                <a:srgbClr val="FF0000"/>
              </a:solidFill>
              <a:latin typeface="Times New Roman" pitchFamily="18" charset="0"/>
              <a:cs typeface="Times New Roman" pitchFamily="18" charset="0"/>
            </a:endParaRPr>
          </a:p>
        </p:txBody>
      </p:sp>
      <p:sp>
        <p:nvSpPr>
          <p:cNvPr id="1463" name="Rounded Rectangle 1462"/>
          <p:cNvSpPr/>
          <p:nvPr/>
        </p:nvSpPr>
        <p:spPr>
          <a:xfrm>
            <a:off x="382516" y="7022788"/>
            <a:ext cx="7287768" cy="9615266"/>
          </a:xfrm>
          <a:prstGeom prst="roundRect">
            <a:avLst>
              <a:gd name="adj" fmla="val 3328"/>
            </a:avLst>
          </a:prstGeom>
          <a:solidFill>
            <a:schemeClr val="accent1">
              <a:alpha val="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spcBef>
                <a:spcPts val="600"/>
              </a:spcBef>
              <a:spcAft>
                <a:spcPts val="600"/>
              </a:spcAft>
              <a:buFont typeface="Wingdings" pitchFamily="2" charset="2"/>
              <a:buChar char="v"/>
              <a:defRPr/>
            </a:pPr>
            <a:endParaRPr lang="en-US" altLang="ko-KR" sz="2600" b="1" dirty="0">
              <a:solidFill>
                <a:srgbClr val="0000FF"/>
              </a:solidFill>
              <a:latin typeface="Times New Roman" pitchFamily="18" charset="0"/>
              <a:ea typeface="굴림" charset="-127"/>
              <a:cs typeface="Times New Roman" pitchFamily="18" charset="0"/>
            </a:endParaRPr>
          </a:p>
          <a:p>
            <a:pPr marL="457200" indent="-457200">
              <a:spcBef>
                <a:spcPts val="600"/>
              </a:spcBef>
              <a:spcAft>
                <a:spcPts val="600"/>
              </a:spcAft>
              <a:buFont typeface="Wingdings" pitchFamily="2" charset="2"/>
              <a:buChar char="v"/>
              <a:defRPr/>
            </a:pPr>
            <a:r>
              <a:rPr lang="en-US" altLang="ko-KR" sz="2600" b="1" dirty="0">
                <a:solidFill>
                  <a:srgbClr val="0000FF"/>
                </a:solidFill>
                <a:latin typeface="Times New Roman" pitchFamily="18" charset="0"/>
                <a:ea typeface="굴림" charset="-127"/>
                <a:cs typeface="Times New Roman" pitchFamily="18" charset="0"/>
              </a:rPr>
              <a:t>Significance of this Research</a:t>
            </a:r>
          </a:p>
          <a:p>
            <a:pPr marL="285750" indent="-285750">
              <a:spcBef>
                <a:spcPts val="600"/>
              </a:spcBef>
              <a:spcAft>
                <a:spcPts val="600"/>
              </a:spcAft>
              <a:buFont typeface="Wingdings" panose="05000000000000000000" pitchFamily="2" charset="2"/>
              <a:buChar char="q"/>
              <a:defRPr/>
            </a:pPr>
            <a:r>
              <a:rPr lang="en-US" sz="1800" b="0" i="0" dirty="0">
                <a:solidFill>
                  <a:srgbClr val="000000"/>
                </a:solidFill>
                <a:effectLst/>
                <a:latin typeface="Times New Roman" panose="02020603050405020304" pitchFamily="18" charset="0"/>
              </a:rPr>
              <a:t>Better and efficient medical specialist consultation and prognosis, thus hastening recovery and improve quality of life</a:t>
            </a:r>
          </a:p>
          <a:p>
            <a:pPr marL="285750" indent="-285750">
              <a:spcBef>
                <a:spcPts val="600"/>
              </a:spcBef>
              <a:spcAft>
                <a:spcPts val="600"/>
              </a:spcAft>
              <a:buFont typeface="Wingdings" panose="05000000000000000000" pitchFamily="2" charset="2"/>
              <a:buChar char="q"/>
              <a:defRPr/>
            </a:pPr>
            <a:r>
              <a:rPr lang="en-US" sz="1800" b="0" i="0" dirty="0">
                <a:solidFill>
                  <a:srgbClr val="000000"/>
                </a:solidFill>
                <a:effectLst/>
                <a:latin typeface="Times New Roman" panose="02020603050405020304" pitchFamily="18" charset="0"/>
              </a:rPr>
              <a:t>Opportunity of new application of ICT that will enhance early and quick diagnosis</a:t>
            </a:r>
            <a:endParaRPr lang="en-US" sz="1800" dirty="0">
              <a:solidFill>
                <a:srgbClr val="000000"/>
              </a:solidFill>
              <a:latin typeface="Times New Roman" panose="02020603050405020304" pitchFamily="18" charset="0"/>
            </a:endParaRPr>
          </a:p>
          <a:p>
            <a:pPr marL="285750" indent="-285750">
              <a:spcBef>
                <a:spcPts val="600"/>
              </a:spcBef>
              <a:spcAft>
                <a:spcPts val="600"/>
              </a:spcAft>
              <a:buFont typeface="Wingdings" panose="05000000000000000000" pitchFamily="2" charset="2"/>
              <a:buChar char="q"/>
              <a:defRPr/>
            </a:pPr>
            <a:r>
              <a:rPr lang="en-US" sz="1800" b="0" i="0" dirty="0">
                <a:solidFill>
                  <a:srgbClr val="000000"/>
                </a:solidFill>
                <a:effectLst/>
                <a:latin typeface="Times New Roman" panose="02020603050405020304" pitchFamily="18" charset="0"/>
              </a:rPr>
              <a:t>Contribute significantly to sustainable health services where by medical services and devices will be easily accessible to Tanzanian rural community and other countries in East and Southern Africa</a:t>
            </a:r>
            <a:endParaRPr lang="en-US" sz="1800" dirty="0">
              <a:solidFill>
                <a:srgbClr val="000000"/>
              </a:solidFill>
              <a:latin typeface="Times New Roman" panose="02020603050405020304" pitchFamily="18" charset="0"/>
            </a:endParaRPr>
          </a:p>
          <a:p>
            <a:pPr marL="285750" indent="-285750">
              <a:spcBef>
                <a:spcPts val="600"/>
              </a:spcBef>
              <a:spcAft>
                <a:spcPts val="600"/>
              </a:spcAft>
              <a:buFont typeface="Wingdings" panose="05000000000000000000" pitchFamily="2" charset="2"/>
              <a:buChar char="q"/>
              <a:defRPr/>
            </a:pPr>
            <a:r>
              <a:rPr lang="en-US" sz="1800" b="0" i="0" dirty="0">
                <a:solidFill>
                  <a:srgbClr val="000000"/>
                </a:solidFill>
                <a:effectLst/>
                <a:latin typeface="Times New Roman" panose="02020603050405020304" pitchFamily="18" charset="0"/>
              </a:rPr>
              <a:t>Creation of more employment opportunities. This will include both direct and indirect employments thus increasing people’s income</a:t>
            </a:r>
            <a:endParaRPr lang="en-US" sz="1800" dirty="0">
              <a:solidFill>
                <a:srgbClr val="000000"/>
              </a:solidFill>
              <a:latin typeface="Times New Roman" panose="02020603050405020304" pitchFamily="18" charset="0"/>
            </a:endParaRPr>
          </a:p>
          <a:p>
            <a:pPr marL="285750" indent="-285750">
              <a:spcBef>
                <a:spcPts val="600"/>
              </a:spcBef>
              <a:spcAft>
                <a:spcPts val="600"/>
              </a:spcAft>
              <a:buFont typeface="Wingdings" panose="05000000000000000000" pitchFamily="2" charset="2"/>
              <a:buChar char="q"/>
              <a:defRPr/>
            </a:pPr>
            <a:r>
              <a:rPr lang="en-US" sz="1800" b="0" i="0" dirty="0">
                <a:solidFill>
                  <a:srgbClr val="000000"/>
                </a:solidFill>
                <a:effectLst/>
                <a:latin typeface="Times New Roman" panose="02020603050405020304" pitchFamily="18" charset="0"/>
              </a:rPr>
              <a:t>Capacity building of integrated medical care services, robotics, control system, telecommunications as well as telemedicine</a:t>
            </a:r>
            <a:r>
              <a:rPr lang="en-US" sz="1800" dirty="0">
                <a:solidFill>
                  <a:srgbClr val="000000"/>
                </a:solidFill>
                <a:latin typeface="Times New Roman" panose="02020603050405020304" pitchFamily="18" charset="0"/>
              </a:rPr>
              <a:t> </a:t>
            </a:r>
          </a:p>
          <a:p>
            <a:pPr marL="285750" indent="-285750">
              <a:spcBef>
                <a:spcPts val="600"/>
              </a:spcBef>
              <a:spcAft>
                <a:spcPts val="600"/>
              </a:spcAft>
              <a:buFont typeface="Wingdings" panose="05000000000000000000" pitchFamily="2" charset="2"/>
              <a:buChar char="q"/>
              <a:defRPr/>
            </a:pPr>
            <a:r>
              <a:rPr lang="en-US" sz="1800" b="0" i="0" dirty="0">
                <a:solidFill>
                  <a:srgbClr val="000000"/>
                </a:solidFill>
                <a:effectLst/>
                <a:latin typeface="Times New Roman" panose="02020603050405020304" pitchFamily="18" charset="0"/>
              </a:rPr>
              <a:t>Avoidance of long bureaucratic needed during seeking medical services in the country</a:t>
            </a:r>
            <a:r>
              <a:rPr lang="en-US" sz="800" dirty="0"/>
              <a:t> </a:t>
            </a:r>
            <a:endParaRPr lang="en-US" altLang="ko-KR" sz="2600" b="1" dirty="0">
              <a:solidFill>
                <a:srgbClr val="0000FF"/>
              </a:solidFill>
              <a:latin typeface="Times New Roman" pitchFamily="18" charset="0"/>
              <a:ea typeface="굴림" charset="-127"/>
              <a:cs typeface="Times New Roman" pitchFamily="18" charset="0"/>
            </a:endParaRPr>
          </a:p>
          <a:p>
            <a:pPr marL="457200" indent="-457200">
              <a:spcBef>
                <a:spcPts val="600"/>
              </a:spcBef>
              <a:spcAft>
                <a:spcPts val="600"/>
              </a:spcAft>
              <a:buFont typeface="Wingdings" pitchFamily="2" charset="2"/>
              <a:buChar char="v"/>
              <a:defRPr/>
            </a:pPr>
            <a:r>
              <a:rPr lang="en-US" altLang="ko-KR" sz="2600" b="1" dirty="0">
                <a:solidFill>
                  <a:srgbClr val="0000FF"/>
                </a:solidFill>
                <a:latin typeface="Times New Roman" pitchFamily="18" charset="0"/>
                <a:ea typeface="굴림" charset="-127"/>
                <a:cs typeface="Times New Roman" pitchFamily="18" charset="0"/>
              </a:rPr>
              <a:t>Objectives of this Research</a:t>
            </a:r>
          </a:p>
          <a:p>
            <a:pPr marL="285750" indent="-285750">
              <a:spcBef>
                <a:spcPts val="600"/>
              </a:spcBef>
              <a:spcAft>
                <a:spcPts val="600"/>
              </a:spcAft>
              <a:buFont typeface="Wingdings" panose="05000000000000000000" pitchFamily="2" charset="2"/>
              <a:buChar char="v"/>
              <a:defRPr/>
            </a:pPr>
            <a:r>
              <a:rPr lang="en-US" altLang="ko-KR" sz="1800" dirty="0">
                <a:solidFill>
                  <a:srgbClr val="000000"/>
                </a:solidFill>
                <a:latin typeface="Times New Roman" panose="02020603050405020304" pitchFamily="18" charset="0"/>
              </a:rPr>
              <a:t>To develop a telemedicine system using available technologies by linking the patients living in remote areas and the available specialists in big cities such as that depicted in the proposed system solution.</a:t>
            </a:r>
          </a:p>
          <a:p>
            <a:pPr marL="285750" indent="-285750">
              <a:spcBef>
                <a:spcPts val="600"/>
              </a:spcBef>
              <a:spcAft>
                <a:spcPts val="600"/>
              </a:spcAft>
              <a:buFont typeface="Wingdings" panose="05000000000000000000" pitchFamily="2" charset="2"/>
              <a:buChar char="v"/>
              <a:defRPr/>
            </a:pPr>
            <a:r>
              <a:rPr lang="en-US" altLang="ko-KR" sz="1800" dirty="0">
                <a:solidFill>
                  <a:srgbClr val="000000"/>
                </a:solidFill>
                <a:latin typeface="Times New Roman" panose="02020603050405020304" pitchFamily="18" charset="0"/>
              </a:rPr>
              <a:t>To establish a Tanzanian based model suitable for health services interlinking between the health center in rural areas and the specialist hospitals or referral hospitals.</a:t>
            </a:r>
          </a:p>
          <a:p>
            <a:pPr marL="285750" indent="-285750">
              <a:spcBef>
                <a:spcPts val="600"/>
              </a:spcBef>
              <a:spcAft>
                <a:spcPts val="600"/>
              </a:spcAft>
              <a:buFont typeface="Wingdings" panose="05000000000000000000" pitchFamily="2" charset="2"/>
              <a:buChar char="v"/>
              <a:defRPr/>
            </a:pPr>
            <a:r>
              <a:rPr lang="en-US" altLang="ko-KR" sz="1800" dirty="0">
                <a:solidFill>
                  <a:srgbClr val="000000"/>
                </a:solidFill>
                <a:latin typeface="Times New Roman" panose="02020603050405020304" pitchFamily="18" charset="0"/>
              </a:rPr>
              <a:t>To develop a controlled patient information sharing platforms between various health care providers in Tanzania and patient-doctor mobile applications packages.</a:t>
            </a:r>
          </a:p>
          <a:p>
            <a:pPr marL="285750" indent="-285750">
              <a:spcBef>
                <a:spcPts val="600"/>
              </a:spcBef>
              <a:spcAft>
                <a:spcPts val="600"/>
              </a:spcAft>
              <a:buFont typeface="Wingdings" panose="05000000000000000000" pitchFamily="2" charset="2"/>
              <a:buChar char="v"/>
              <a:defRPr/>
            </a:pPr>
            <a:r>
              <a:rPr lang="en-US" altLang="ko-KR" sz="1800" dirty="0">
                <a:solidFill>
                  <a:srgbClr val="000000"/>
                </a:solidFill>
                <a:latin typeface="Times New Roman" panose="02020603050405020304" pitchFamily="18" charset="0"/>
              </a:rPr>
              <a:t>To integrate the available infrastructures that can facilitate reliability of the health service stakeholders, doctors to patient consultation.</a:t>
            </a:r>
          </a:p>
          <a:p>
            <a:pPr marL="457200" indent="-457200">
              <a:spcBef>
                <a:spcPts val="600"/>
              </a:spcBef>
              <a:spcAft>
                <a:spcPts val="600"/>
              </a:spcAft>
              <a:buFont typeface="Wingdings" pitchFamily="2" charset="2"/>
              <a:buChar char="v"/>
              <a:defRPr/>
            </a:pPr>
            <a:endParaRPr lang="en-US" altLang="ko-KR" sz="1800" dirty="0">
              <a:solidFill>
                <a:srgbClr val="000000"/>
              </a:solidFill>
              <a:latin typeface="Times New Roman" panose="02020603050405020304" pitchFamily="18" charset="0"/>
            </a:endParaRPr>
          </a:p>
        </p:txBody>
      </p:sp>
      <p:sp>
        <p:nvSpPr>
          <p:cNvPr id="828" name="Rounded Rectangle 827"/>
          <p:cNvSpPr/>
          <p:nvPr/>
        </p:nvSpPr>
        <p:spPr>
          <a:xfrm>
            <a:off x="548015" y="5948563"/>
            <a:ext cx="4499064" cy="953453"/>
          </a:xfrm>
          <a:prstGeom prst="roundRect">
            <a:avLst>
              <a:gd name="adj" fmla="val 11872"/>
            </a:avLst>
          </a:prstGeom>
          <a:solidFill>
            <a:schemeClr val="accent3"/>
          </a:solidFill>
          <a:ln w="28575">
            <a:solidFill>
              <a:schemeClr val="tx1"/>
            </a:solidFill>
            <a:miter lim="800000"/>
            <a:headEnd/>
            <a:tailEnd/>
          </a:ln>
        </p:spPr>
        <p:txBody>
          <a:bodyPr wrap="square" anchor="ctr">
            <a:spAutoFit/>
          </a:bodyPr>
          <a:lstStyle/>
          <a:p>
            <a:pPr algn="ctr"/>
            <a:r>
              <a:rPr lang="en-US" altLang="ko-KR" sz="5000" b="1" dirty="0">
                <a:latin typeface="Times New Roman" pitchFamily="18" charset="0"/>
                <a:ea typeface="굴림" charset="-127"/>
                <a:cs typeface="Times New Roman" pitchFamily="18" charset="0"/>
              </a:rPr>
              <a:t>1. Abstract</a:t>
            </a:r>
          </a:p>
        </p:txBody>
      </p:sp>
      <p:sp>
        <p:nvSpPr>
          <p:cNvPr id="831" name="Rounded Rectangle 830"/>
          <p:cNvSpPr/>
          <p:nvPr/>
        </p:nvSpPr>
        <p:spPr>
          <a:xfrm>
            <a:off x="7930082" y="6229467"/>
            <a:ext cx="20574001" cy="879217"/>
          </a:xfrm>
          <a:prstGeom prst="roundRect">
            <a:avLst>
              <a:gd name="adj" fmla="val 10037"/>
            </a:avLst>
          </a:prstGeom>
          <a:solidFill>
            <a:schemeClr val="accent3"/>
          </a:solidFill>
          <a:ln w="28575">
            <a:solidFill>
              <a:schemeClr val="tx1"/>
            </a:solidFill>
            <a:miter lim="800000"/>
            <a:headEnd/>
            <a:tailEnd/>
          </a:ln>
        </p:spPr>
        <p:txBody>
          <a:bodyPr wrap="square" anchor="ctr">
            <a:spAutoFit/>
          </a:bodyPr>
          <a:lstStyle/>
          <a:p>
            <a:pPr algn="ctr"/>
            <a:r>
              <a:rPr lang="en-US" altLang="ko-KR" sz="4800" b="1" dirty="0">
                <a:latin typeface="Times New Roman" pitchFamily="18" charset="0"/>
                <a:ea typeface="굴림" charset="-127"/>
                <a:cs typeface="Times New Roman" pitchFamily="18" charset="0"/>
              </a:rPr>
              <a:t>2. Problem Description of the Current Situation</a:t>
            </a:r>
          </a:p>
        </p:txBody>
      </p:sp>
      <p:sp>
        <p:nvSpPr>
          <p:cNvPr id="837" name="Rounded Rectangle 836"/>
          <p:cNvSpPr/>
          <p:nvPr/>
        </p:nvSpPr>
        <p:spPr>
          <a:xfrm rot="5400000">
            <a:off x="25009157" y="33616854"/>
            <a:ext cx="762000" cy="4206240"/>
          </a:xfrm>
          <a:prstGeom prst="roundRect">
            <a:avLst/>
          </a:prstGeom>
          <a:solidFill>
            <a:schemeClr val="accent3"/>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wrap="none" rtlCol="0" anchor="ctr"/>
          <a:lstStyle/>
          <a:p>
            <a:pPr algn="ctr"/>
            <a:r>
              <a:rPr lang="en-US" altLang="ko-KR" sz="5000" b="1" dirty="0">
                <a:solidFill>
                  <a:schemeClr val="tx1"/>
                </a:solidFill>
                <a:latin typeface="Times New Roman" pitchFamily="18" charset="0"/>
                <a:ea typeface="굴림" charset="-127"/>
                <a:cs typeface="Times New Roman" pitchFamily="18" charset="0"/>
              </a:rPr>
              <a:t>5. References</a:t>
            </a:r>
          </a:p>
        </p:txBody>
      </p:sp>
      <p:sp>
        <p:nvSpPr>
          <p:cNvPr id="8" name="Rectangle 929"/>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930"/>
          <p:cNvSpPr>
            <a:spLocks noChangeArrowheads="1"/>
          </p:cNvSpPr>
          <p:nvPr/>
        </p:nvSpPr>
        <p:spPr bwMode="auto">
          <a:xfrm>
            <a:off x="0" y="116205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 name="Rectangle 932"/>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76" name="Rectangle 933"/>
          <p:cNvSpPr>
            <a:spLocks noChangeArrowheads="1"/>
          </p:cNvSpPr>
          <p:nvPr/>
        </p:nvSpPr>
        <p:spPr bwMode="auto">
          <a:xfrm>
            <a:off x="0" y="93345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78" name="Rectangle 937"/>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80" name="Rectangle 939"/>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82" name="Rectangle 940"/>
          <p:cNvSpPr>
            <a:spLocks noChangeArrowheads="1"/>
          </p:cNvSpPr>
          <p:nvPr/>
        </p:nvSpPr>
        <p:spPr bwMode="auto">
          <a:xfrm>
            <a:off x="0" y="40005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83" name="Rectangle 942"/>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85" name="Rectangle 943"/>
          <p:cNvSpPr>
            <a:spLocks noChangeArrowheads="1"/>
          </p:cNvSpPr>
          <p:nvPr/>
        </p:nvSpPr>
        <p:spPr bwMode="auto">
          <a:xfrm>
            <a:off x="0" y="333375"/>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86" name="Rectangle 945"/>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88" name="Rectangle 1012"/>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90" name="Rectangle 1013"/>
          <p:cNvSpPr>
            <a:spLocks noChangeArrowheads="1"/>
          </p:cNvSpPr>
          <p:nvPr/>
        </p:nvSpPr>
        <p:spPr bwMode="auto">
          <a:xfrm>
            <a:off x="0" y="447675"/>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91" name="Rectangle 1015"/>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93" name="Rectangle 1016"/>
          <p:cNvSpPr>
            <a:spLocks noChangeArrowheads="1"/>
          </p:cNvSpPr>
          <p:nvPr/>
        </p:nvSpPr>
        <p:spPr bwMode="auto">
          <a:xfrm>
            <a:off x="0" y="70485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94" name="Rectangle 1018"/>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99" name="Rectangle 1020"/>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05" name="Rectangle 1022"/>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10" name="Rectangle 1024"/>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13" name="Rectangle 1056"/>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15" name="Rectangle 1058"/>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17" name="Rectangle 1060"/>
          <p:cNvSpPr>
            <a:spLocks noChangeArrowheads="1"/>
          </p:cNvSpPr>
          <p:nvPr/>
        </p:nvSpPr>
        <p:spPr bwMode="auto">
          <a:xfrm>
            <a:off x="152400" y="15240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19" name="Rectangle 1061"/>
          <p:cNvSpPr>
            <a:spLocks noChangeArrowheads="1"/>
          </p:cNvSpPr>
          <p:nvPr/>
        </p:nvSpPr>
        <p:spPr bwMode="auto">
          <a:xfrm>
            <a:off x="152400" y="600075"/>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20" name="Rectangle 1063"/>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22" name="Rectangle 1065"/>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24" name="Rectangle 1067"/>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26" name="Rectangle 1069"/>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28" name="Rectangle 1071"/>
          <p:cNvSpPr>
            <a:spLocks noChangeArrowheads="1"/>
          </p:cNvSpPr>
          <p:nvPr/>
        </p:nvSpPr>
        <p:spPr bwMode="auto">
          <a:xfrm>
            <a:off x="152400" y="15240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35" name="Rectangle 1073"/>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37" name="Rectangle 1111"/>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48" name="Rectangle 1113"/>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50" name="Rectangle 1115"/>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54" name="Rectangle 1117"/>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95" name="Rounded Rectangle 794"/>
          <p:cNvSpPr/>
          <p:nvPr/>
        </p:nvSpPr>
        <p:spPr>
          <a:xfrm>
            <a:off x="16869823" y="7142543"/>
            <a:ext cx="12039806" cy="9601200"/>
          </a:xfrm>
          <a:prstGeom prst="roundRect">
            <a:avLst>
              <a:gd name="adj" fmla="val 4164"/>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endParaRPr lang="en-US" altLang="ko-KR" dirty="0">
              <a:solidFill>
                <a:srgbClr val="FFFFFF"/>
              </a:solidFill>
              <a:latin typeface="Times New Roman" pitchFamily="18" charset="0"/>
              <a:cs typeface="Times New Roman" pitchFamily="18" charset="0"/>
            </a:endParaRPr>
          </a:p>
        </p:txBody>
      </p:sp>
      <p:sp>
        <p:nvSpPr>
          <p:cNvPr id="1556" name="Rectangle 1158"/>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59" name="Rectangle 1160"/>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61" name="Rectangle 1162"/>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63" name="Rectangle 1164"/>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65" name="Rectangle 1166"/>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67" name="Rectangle 1168"/>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01" name="Rectangle 1170"/>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03" name="Rectangle 1172"/>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05" name="Rectangle 1174"/>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07" name="Rectangle 1176"/>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10" name="Rectangle 1221"/>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13" name="Rectangle 1223"/>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18" name="Rectangle 1306"/>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20" name="Rectangle 1308"/>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22" name="Rectangle 1310"/>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3728"/>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3729"/>
          <p:cNvSpPr>
            <a:spLocks noChangeArrowheads="1"/>
          </p:cNvSpPr>
          <p:nvPr/>
        </p:nvSpPr>
        <p:spPr bwMode="auto">
          <a:xfrm>
            <a:off x="0" y="828675"/>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171"/>
          <p:cNvSpPr>
            <a:spLocks noChangeArrowheads="1"/>
          </p:cNvSpPr>
          <p:nvPr/>
        </p:nvSpPr>
        <p:spPr bwMode="auto">
          <a:xfrm>
            <a:off x="152400" y="15240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4172"/>
          <p:cNvSpPr>
            <a:spLocks noChangeArrowheads="1"/>
          </p:cNvSpPr>
          <p:nvPr/>
        </p:nvSpPr>
        <p:spPr bwMode="auto">
          <a:xfrm>
            <a:off x="152400" y="981075"/>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8683"/>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8685"/>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8931"/>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9" name="Rectangle 8933"/>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8967"/>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79" name="Rectangle 8969"/>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84" name="Rectangle 8971"/>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89" name="Rectangle 9060"/>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95" name="Rectangle 9062"/>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97" name="Rectangle 9148"/>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00" name="Rectangle 9150"/>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04" name="Rectangle 9274"/>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06" name="Rectangle 9276"/>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02" name="Rectangle 9608"/>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11883"/>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3371"/>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3399"/>
          <p:cNvSpPr>
            <a:spLocks noChangeArrowheads="1"/>
          </p:cNvSpPr>
          <p:nvPr/>
        </p:nvSpPr>
        <p:spPr bwMode="auto">
          <a:xfrm>
            <a:off x="0" y="0"/>
            <a:ext cx="302672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2" name="TextBox 158"/>
          <p:cNvSpPr txBox="1">
            <a:spLocks noChangeArrowheads="1"/>
          </p:cNvSpPr>
          <p:nvPr/>
        </p:nvSpPr>
        <p:spPr bwMode="auto">
          <a:xfrm>
            <a:off x="548015" y="38503231"/>
            <a:ext cx="7930727" cy="769441"/>
          </a:xfrm>
          <a:prstGeom prst="rect">
            <a:avLst/>
          </a:prstGeom>
          <a:solidFill>
            <a:schemeClr val="accent3">
              <a:lumMod val="75000"/>
            </a:schemeClr>
          </a:solidFill>
          <a:ln w="28575">
            <a:solidFill>
              <a:schemeClr val="tx1"/>
            </a:solidFill>
            <a:miter lim="800000"/>
            <a:headEnd/>
            <a:tailEnd/>
          </a:ln>
        </p:spPr>
        <p:txBody>
          <a:bodyPr wrap="square" anchor="ctr">
            <a:spAutoFit/>
          </a:bodyPr>
          <a:lstStyle>
            <a:defPPr>
              <a:defRPr lang="en-US"/>
            </a:defPPr>
            <a:lvl1pPr algn="ctr">
              <a:defRPr sz="3200" b="1">
                <a:solidFill>
                  <a:srgbClr val="FFFFFF"/>
                </a:solidFill>
                <a:latin typeface="Times New Roman" pitchFamily="18" charset="0"/>
                <a:ea typeface="굴림" charset="-127"/>
                <a:cs typeface="Times New Roman" pitchFamily="18" charset="0"/>
              </a:defRPr>
            </a:lvl1pPr>
          </a:lstStyle>
          <a:p>
            <a:pPr algn="l"/>
            <a:r>
              <a:rPr lang="en-US" altLang="ko-KR" sz="4400" dirty="0">
                <a:solidFill>
                  <a:schemeClr val="tx1"/>
                </a:solidFill>
              </a:rPr>
              <a:t>4. Conclusions</a:t>
            </a:r>
          </a:p>
        </p:txBody>
      </p:sp>
      <p:sp>
        <p:nvSpPr>
          <p:cNvPr id="176" name="TextBox 175"/>
          <p:cNvSpPr txBox="1"/>
          <p:nvPr/>
        </p:nvSpPr>
        <p:spPr>
          <a:xfrm>
            <a:off x="11984012" y="12444537"/>
            <a:ext cx="4740594" cy="3046988"/>
          </a:xfrm>
          <a:prstGeom prst="rect">
            <a:avLst/>
          </a:prstGeom>
          <a:noFill/>
        </p:spPr>
        <p:txBody>
          <a:bodyPr wrap="square" rtlCol="0">
            <a:spAutoFit/>
          </a:bodyPr>
          <a:lstStyle/>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Handling of Patients information is problematic</a:t>
            </a: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Patients are forced to move long distance to look for medical care</a:t>
            </a: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At pharmacies and hospitals there are long queues – wastage of time and prone to contagious diseases </a:t>
            </a:r>
          </a:p>
        </p:txBody>
      </p:sp>
      <p:sp>
        <p:nvSpPr>
          <p:cNvPr id="182" name="Rounded Rectangle 181"/>
          <p:cNvSpPr/>
          <p:nvPr/>
        </p:nvSpPr>
        <p:spPr>
          <a:xfrm>
            <a:off x="240022" y="16728574"/>
            <a:ext cx="13294101" cy="1839158"/>
          </a:xfrm>
          <a:prstGeom prst="roundRect">
            <a:avLst>
              <a:gd name="adj" fmla="val 8675"/>
            </a:avLst>
          </a:prstGeom>
          <a:solidFill>
            <a:schemeClr val="accent3"/>
          </a:solidFill>
          <a:ln w="28575">
            <a:solidFill>
              <a:schemeClr val="tx1"/>
            </a:solidFill>
            <a:miter lim="800000"/>
            <a:headEnd/>
            <a:tailEnd/>
          </a:ln>
        </p:spPr>
        <p:txBody>
          <a:bodyPr wrap="square" anchor="ctr">
            <a:spAutoFit/>
          </a:bodyPr>
          <a:lstStyle/>
          <a:p>
            <a:pPr algn="ctr"/>
            <a:r>
              <a:rPr lang="en-ZA" sz="5400" b="1" dirty="0"/>
              <a:t>3. Proposed Solution &amp; Progress Made Towards Accomplishment</a:t>
            </a:r>
          </a:p>
        </p:txBody>
      </p:sp>
      <p:sp>
        <p:nvSpPr>
          <p:cNvPr id="184" name="Text Box 3563"/>
          <p:cNvSpPr txBox="1">
            <a:spLocks noChangeArrowheads="1"/>
          </p:cNvSpPr>
          <p:nvPr/>
        </p:nvSpPr>
        <p:spPr bwMode="auto">
          <a:xfrm>
            <a:off x="649709" y="39474790"/>
            <a:ext cx="18516600" cy="1851789"/>
          </a:xfrm>
          <a:prstGeom prst="rect">
            <a:avLst/>
          </a:prstGeom>
          <a:noFill/>
          <a:ln w="9525" algn="ctr">
            <a:noFill/>
            <a:miter lim="800000"/>
            <a:headEnd/>
            <a:tailEnd/>
          </a:ln>
          <a:effectLst/>
        </p:spPr>
        <p:txBody>
          <a:bodyPr wrap="square" lIns="0" tIns="0" rIns="0" bIns="0">
            <a:spAutoFit/>
          </a:bodyPr>
          <a:lstStyle/>
          <a:p>
            <a:pPr marL="457200" indent="-457200" algn="just">
              <a:buFont typeface="Wingdings" panose="05000000000000000000" pitchFamily="2" charset="2"/>
              <a:buChar char="v"/>
            </a:pPr>
            <a:r>
              <a:rPr lang="en-GB" sz="2800" b="1" dirty="0">
                <a:solidFill>
                  <a:srgbClr val="0000FF"/>
                </a:solidFill>
                <a:latin typeface="Times New Roman" panose="02020603050405020304" pitchFamily="18" charset="0"/>
                <a:cs typeface="Times New Roman" panose="02020603050405020304" pitchFamily="18" charset="0"/>
              </a:rPr>
              <a:t>Expected Outputs:</a:t>
            </a:r>
          </a:p>
          <a:p>
            <a:pPr>
              <a:lnSpc>
                <a:spcPts val="1020"/>
              </a:lnSpc>
            </a:pPr>
            <a:r>
              <a:rPr lang="en-TZ"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TZ"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q"/>
            </a:pPr>
            <a:r>
              <a:rPr lang="en-TZ" sz="2800" dirty="0">
                <a:effectLst/>
                <a:latin typeface="Times New Roman" panose="02020603050405020304" pitchFamily="18" charset="0"/>
                <a:ea typeface="Tahoma" panose="020B0604030504040204" pitchFamily="34" charset="0"/>
                <a:cs typeface="Times New Roman" panose="02020603050405020304" pitchFamily="18" charset="0"/>
              </a:rPr>
              <a:t>Availability of working prototype of the telemedicine infrastructure will be developed and the software for functioning of the system will be generated</a:t>
            </a:r>
            <a:endParaRPr lang="en-GB" sz="2800" b="1" dirty="0">
              <a:solidFill>
                <a:srgbClr val="0000FF"/>
              </a:solidFill>
              <a:latin typeface="Times New Roman" panose="02020603050405020304" pitchFamily="18" charset="0"/>
              <a:ea typeface="Tahoma" panose="020B0604030504040204" pitchFamily="34" charset="0"/>
              <a:cs typeface="Times New Roman" panose="02020603050405020304" pitchFamily="18" charset="0"/>
            </a:endParaRPr>
          </a:p>
          <a:p>
            <a:pPr algn="just"/>
            <a:endParaRPr lang="en-GB" sz="2800" b="1" dirty="0">
              <a:solidFill>
                <a:srgbClr val="0000FF"/>
              </a:solidFill>
            </a:endParaRPr>
          </a:p>
        </p:txBody>
      </p:sp>
      <p:sp>
        <p:nvSpPr>
          <p:cNvPr id="1407" name="Rectangle 1406"/>
          <p:cNvSpPr/>
          <p:nvPr/>
        </p:nvSpPr>
        <p:spPr>
          <a:xfrm>
            <a:off x="15324574" y="6813700"/>
            <a:ext cx="7097594" cy="1200329"/>
          </a:xfrm>
          <a:prstGeom prst="rect">
            <a:avLst/>
          </a:prstGeom>
        </p:spPr>
        <p:txBody>
          <a:bodyPr wrap="square">
            <a:spAutoFit/>
          </a:bodyPr>
          <a:lstStyle/>
          <a:p>
            <a:pPr marL="342900" indent="-342900" algn="just">
              <a:buFont typeface="Wingdings" panose="05000000000000000000" pitchFamily="2" charset="2"/>
              <a:buChar char="§"/>
            </a:pPr>
            <a:endParaRPr lang="en-GB" sz="2400" dirty="0">
              <a:latin typeface="Times New Roman" panose="02020603050405020304" pitchFamily="18" charset="0"/>
            </a:endParaRPr>
          </a:p>
          <a:p>
            <a:pPr marL="342900" indent="-342900" algn="just">
              <a:buFont typeface="Wingdings" panose="05000000000000000000" pitchFamily="2" charset="2"/>
              <a:buChar char="§"/>
            </a:pPr>
            <a:endParaRPr lang="en-ZA" sz="2400" dirty="0"/>
          </a:p>
          <a:p>
            <a:pPr marL="342900" indent="-342900" algn="just">
              <a:buFont typeface="Wingdings" panose="05000000000000000000" pitchFamily="2" charset="2"/>
              <a:buChar char="§"/>
            </a:pPr>
            <a:endParaRPr lang="en-ZA" sz="2400" dirty="0">
              <a:latin typeface="Times New Roman" panose="02020603050405020304" pitchFamily="18" charset="0"/>
              <a:cs typeface="Times New Roman" panose="02020603050405020304" pitchFamily="18" charset="0"/>
            </a:endParaRPr>
          </a:p>
        </p:txBody>
      </p:sp>
      <p:sp>
        <p:nvSpPr>
          <p:cNvPr id="1440" name="Rectangle 13521"/>
          <p:cNvSpPr>
            <a:spLocks noChangeArrowheads="1"/>
          </p:cNvSpPr>
          <p:nvPr/>
        </p:nvSpPr>
        <p:spPr bwMode="auto">
          <a:xfrm>
            <a:off x="15773233" y="10092042"/>
            <a:ext cx="4177845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sp>
        <p:nvSpPr>
          <p:cNvPr id="1442" name="Rectangle 13523"/>
          <p:cNvSpPr>
            <a:spLocks noChangeArrowheads="1"/>
          </p:cNvSpPr>
          <p:nvPr/>
        </p:nvSpPr>
        <p:spPr bwMode="auto">
          <a:xfrm>
            <a:off x="15795207" y="10540082"/>
            <a:ext cx="4048430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sp>
        <p:nvSpPr>
          <p:cNvPr id="1455" name="Rectangle 13535"/>
          <p:cNvSpPr>
            <a:spLocks noChangeArrowheads="1"/>
          </p:cNvSpPr>
          <p:nvPr/>
        </p:nvSpPr>
        <p:spPr bwMode="auto">
          <a:xfrm>
            <a:off x="16138524" y="12737846"/>
            <a:ext cx="457723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sp>
        <p:nvSpPr>
          <p:cNvPr id="1459" name="Rectangle 13551"/>
          <p:cNvSpPr>
            <a:spLocks noChangeArrowheads="1"/>
          </p:cNvSpPr>
          <p:nvPr/>
        </p:nvSpPr>
        <p:spPr bwMode="auto">
          <a:xfrm>
            <a:off x="15797128" y="14146469"/>
            <a:ext cx="41851941" cy="48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sp>
        <p:nvSpPr>
          <p:cNvPr id="1461" name="Rectangle 13560"/>
          <p:cNvSpPr>
            <a:spLocks noChangeArrowheads="1"/>
          </p:cNvSpPr>
          <p:nvPr/>
        </p:nvSpPr>
        <p:spPr bwMode="auto">
          <a:xfrm>
            <a:off x="10376629" y="14206289"/>
            <a:ext cx="6188617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sp>
        <p:nvSpPr>
          <p:cNvPr id="1467" name="Rectangle 13588"/>
          <p:cNvSpPr>
            <a:spLocks noChangeArrowheads="1"/>
          </p:cNvSpPr>
          <p:nvPr/>
        </p:nvSpPr>
        <p:spPr bwMode="auto">
          <a:xfrm>
            <a:off x="27115279" y="7074691"/>
            <a:ext cx="4157358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sp>
        <p:nvSpPr>
          <p:cNvPr id="1469" name="Rectangle 13590"/>
          <p:cNvSpPr>
            <a:spLocks noChangeArrowheads="1"/>
          </p:cNvSpPr>
          <p:nvPr/>
        </p:nvSpPr>
        <p:spPr bwMode="auto">
          <a:xfrm>
            <a:off x="-6770805" y="9225786"/>
            <a:ext cx="6101091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sp>
        <p:nvSpPr>
          <p:cNvPr id="1511" name="Rectangle 13617"/>
          <p:cNvSpPr>
            <a:spLocks noChangeArrowheads="1"/>
          </p:cNvSpPr>
          <p:nvPr/>
        </p:nvSpPr>
        <p:spPr bwMode="auto">
          <a:xfrm>
            <a:off x="23186792" y="11676709"/>
            <a:ext cx="3508582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sp>
        <p:nvSpPr>
          <p:cNvPr id="1514" name="Rectangle 13619"/>
          <p:cNvSpPr>
            <a:spLocks noChangeArrowheads="1"/>
          </p:cNvSpPr>
          <p:nvPr/>
        </p:nvSpPr>
        <p:spPr bwMode="auto">
          <a:xfrm>
            <a:off x="22670255" y="13937387"/>
            <a:ext cx="3988690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pic>
        <p:nvPicPr>
          <p:cNvPr id="28" name="Picture 27">
            <a:extLst>
              <a:ext uri="{FF2B5EF4-FFF2-40B4-BE49-F238E27FC236}">
                <a16:creationId xmlns:a16="http://schemas.microsoft.com/office/drawing/2014/main" id="{11784D8B-9F61-4EE1-BCAD-DE3BB1A966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8521" y="7153647"/>
            <a:ext cx="4057426" cy="4832005"/>
          </a:xfrm>
          <a:prstGeom prst="rect">
            <a:avLst/>
          </a:prstGeom>
        </p:spPr>
      </p:pic>
      <p:pic>
        <p:nvPicPr>
          <p:cNvPr id="32" name="Picture 31">
            <a:extLst>
              <a:ext uri="{FF2B5EF4-FFF2-40B4-BE49-F238E27FC236}">
                <a16:creationId xmlns:a16="http://schemas.microsoft.com/office/drawing/2014/main" id="{79BA33B8-F1AE-40FC-A843-D3BFD7F9D5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73153" y="12016584"/>
            <a:ext cx="4112794" cy="4621470"/>
          </a:xfrm>
          <a:prstGeom prst="rect">
            <a:avLst/>
          </a:prstGeom>
        </p:spPr>
      </p:pic>
      <p:pic>
        <p:nvPicPr>
          <p:cNvPr id="34" name="Picture 33">
            <a:extLst>
              <a:ext uri="{FF2B5EF4-FFF2-40B4-BE49-F238E27FC236}">
                <a16:creationId xmlns:a16="http://schemas.microsoft.com/office/drawing/2014/main" id="{99886DB8-852F-42AB-A044-05EE5B3E73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26324" y="7134369"/>
            <a:ext cx="4880986" cy="4795694"/>
          </a:xfrm>
          <a:prstGeom prst="rect">
            <a:avLst/>
          </a:prstGeom>
        </p:spPr>
      </p:pic>
      <p:pic>
        <p:nvPicPr>
          <p:cNvPr id="36" name="Picture 35">
            <a:extLst>
              <a:ext uri="{FF2B5EF4-FFF2-40B4-BE49-F238E27FC236}">
                <a16:creationId xmlns:a16="http://schemas.microsoft.com/office/drawing/2014/main" id="{3C745B13-0C6C-47A2-86B8-F1CFE20C51B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994720" y="7227518"/>
            <a:ext cx="11914909" cy="9501055"/>
          </a:xfrm>
          <a:prstGeom prst="rect">
            <a:avLst/>
          </a:prstGeom>
        </p:spPr>
      </p:pic>
      <p:pic>
        <p:nvPicPr>
          <p:cNvPr id="169" name="Picture 168">
            <a:extLst>
              <a:ext uri="{FF2B5EF4-FFF2-40B4-BE49-F238E27FC236}">
                <a16:creationId xmlns:a16="http://schemas.microsoft.com/office/drawing/2014/main" id="{4819393B-9591-4A2C-8A02-C58CA68903F9}"/>
              </a:ext>
            </a:extLst>
          </p:cNvPr>
          <p:cNvPicPr/>
          <p:nvPr/>
        </p:nvPicPr>
        <p:blipFill>
          <a:blip r:embed="rId8"/>
          <a:srcRect/>
          <a:stretch>
            <a:fillRect/>
          </a:stretch>
        </p:blipFill>
        <p:spPr bwMode="auto">
          <a:xfrm>
            <a:off x="735608" y="18612695"/>
            <a:ext cx="12247242" cy="11397595"/>
          </a:xfrm>
          <a:prstGeom prst="rect">
            <a:avLst/>
          </a:prstGeom>
          <a:noFill/>
        </p:spPr>
      </p:pic>
      <p:sp>
        <p:nvSpPr>
          <p:cNvPr id="45" name="Rounded Rectangle 889">
            <a:extLst>
              <a:ext uri="{FF2B5EF4-FFF2-40B4-BE49-F238E27FC236}">
                <a16:creationId xmlns:a16="http://schemas.microsoft.com/office/drawing/2014/main" id="{3BC6CD2B-4D4D-42F3-8A54-B9E0F58A04A9}"/>
              </a:ext>
            </a:extLst>
          </p:cNvPr>
          <p:cNvSpPr/>
          <p:nvPr/>
        </p:nvSpPr>
        <p:spPr>
          <a:xfrm>
            <a:off x="152400" y="30171546"/>
            <a:ext cx="12829767" cy="8263968"/>
          </a:xfrm>
          <a:prstGeom prst="roundRect">
            <a:avLst>
              <a:gd name="adj" fmla="val 4164"/>
            </a:avLst>
          </a:prstGeom>
          <a:solidFill>
            <a:schemeClr val="accent1">
              <a:alpha val="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ko-KR" dirty="0">
              <a:solidFill>
                <a:srgbClr val="FFFFFF"/>
              </a:solidFill>
              <a:latin typeface="Times New Roman" pitchFamily="18" charset="0"/>
              <a:cs typeface="Times New Roman" pitchFamily="18" charset="0"/>
            </a:endParaRPr>
          </a:p>
        </p:txBody>
      </p:sp>
      <p:sp>
        <p:nvSpPr>
          <p:cNvPr id="107" name="TextBox 106">
            <a:extLst>
              <a:ext uri="{FF2B5EF4-FFF2-40B4-BE49-F238E27FC236}">
                <a16:creationId xmlns:a16="http://schemas.microsoft.com/office/drawing/2014/main" id="{6B45C64E-4F3F-4EC3-9179-145085DF3929}"/>
              </a:ext>
            </a:extLst>
          </p:cNvPr>
          <p:cNvSpPr txBox="1"/>
          <p:nvPr/>
        </p:nvSpPr>
        <p:spPr>
          <a:xfrm>
            <a:off x="6883803" y="441624"/>
            <a:ext cx="15016731" cy="584775"/>
          </a:xfrm>
          <a:prstGeom prst="rect">
            <a:avLst/>
          </a:prstGeom>
          <a:noFill/>
        </p:spPr>
        <p:txBody>
          <a:bodyPr wrap="square">
            <a:spAutoFit/>
          </a:bodyPr>
          <a:lstStyle/>
          <a:p>
            <a:pPr algn="ctr"/>
            <a:r>
              <a:rPr lang="en-US" sz="3200" b="1" i="0" dirty="0">
                <a:solidFill>
                  <a:srgbClr val="333333"/>
                </a:solidFill>
                <a:effectLst/>
                <a:latin typeface="Times New Roman" panose="02020603050405020304" pitchFamily="18" charset="0"/>
                <a:cs typeface="Times New Roman" panose="02020603050405020304" pitchFamily="18" charset="0"/>
              </a:rPr>
              <a:t>6th International Conference in Mechanical and Industrial Engineering (MIE' 2020)</a:t>
            </a:r>
            <a:endParaRPr lang="en-TZ" sz="3200" b="1" dirty="0">
              <a:latin typeface="Times New Roman" panose="02020603050405020304" pitchFamily="18" charset="0"/>
              <a:cs typeface="Times New Roman" panose="02020603050405020304" pitchFamily="18" charset="0"/>
            </a:endParaRPr>
          </a:p>
        </p:txBody>
      </p:sp>
      <p:sp>
        <p:nvSpPr>
          <p:cNvPr id="4" name="Text Box 3563">
            <a:extLst>
              <a:ext uri="{FF2B5EF4-FFF2-40B4-BE49-F238E27FC236}">
                <a16:creationId xmlns:a16="http://schemas.microsoft.com/office/drawing/2014/main" id="{B7DA4A86-2523-420C-AE5A-EF935FC8F465}"/>
              </a:ext>
            </a:extLst>
          </p:cNvPr>
          <p:cNvSpPr txBox="1">
            <a:spLocks noChangeArrowheads="1"/>
          </p:cNvSpPr>
          <p:nvPr/>
        </p:nvSpPr>
        <p:spPr bwMode="auto">
          <a:xfrm>
            <a:off x="382516" y="5129271"/>
            <a:ext cx="28474951" cy="611962"/>
          </a:xfrm>
          <a:prstGeom prst="rect">
            <a:avLst/>
          </a:prstGeom>
          <a:noFill/>
          <a:ln w="9525" algn="ctr">
            <a:noFill/>
            <a:miter lim="800000"/>
            <a:headEnd/>
            <a:tailEnd/>
          </a:ln>
          <a:effectLst/>
        </p:spPr>
        <p:txBody>
          <a:bodyPr wrap="square" lIns="0" tIns="0" rIns="0" bIns="0">
            <a:spAutoFit/>
          </a:bodyPr>
          <a:lstStyle/>
          <a:p>
            <a:pPr algn="just"/>
            <a:r>
              <a:rPr lang="en-GB" sz="3000" b="1" dirty="0">
                <a:solidFill>
                  <a:srgbClr val="0000FF"/>
                </a:solidFill>
                <a:latin typeface="Times New Roman" panose="02020603050405020304" pitchFamily="18" charset="0"/>
                <a:cs typeface="Times New Roman" panose="02020603050405020304" pitchFamily="18" charset="0"/>
              </a:rPr>
              <a:t>FUNDER: UDSM COMPENTETITIVE RESEARCH AND </a:t>
            </a:r>
            <a:r>
              <a:rPr lang="en-GB" sz="3000" b="1">
                <a:solidFill>
                  <a:srgbClr val="0000FF"/>
                </a:solidFill>
                <a:latin typeface="Times New Roman" panose="02020603050405020304" pitchFamily="18" charset="0"/>
                <a:cs typeface="Times New Roman" panose="02020603050405020304" pitchFamily="18" charset="0"/>
              </a:rPr>
              <a:t>INOVATION GRANTS 2019/2020 </a:t>
            </a:r>
            <a:endParaRPr lang="en-GB" sz="3000" b="1" dirty="0">
              <a:solidFill>
                <a:srgbClr val="0000FF"/>
              </a:solidFill>
              <a:latin typeface="Times New Roman" panose="02020603050405020304" pitchFamily="18" charset="0"/>
              <a:cs typeface="Times New Roman" panose="02020603050405020304" pitchFamily="18" charset="0"/>
            </a:endParaRPr>
          </a:p>
          <a:p>
            <a:pPr>
              <a:lnSpc>
                <a:spcPts val="1020"/>
              </a:lnSpc>
            </a:pPr>
            <a:r>
              <a:rPr lang="en-TZ" sz="1800" dirty="0">
                <a:effectLst/>
                <a:latin typeface="Times New Roman" panose="02020603050405020304" pitchFamily="18" charset="0"/>
                <a:ea typeface="Times New Roman" panose="02020603050405020304" pitchFamily="18" charset="0"/>
              </a:rPr>
              <a:t> </a:t>
            </a:r>
            <a:endParaRPr lang="en-TZ" sz="2400" dirty="0">
              <a:effectLst/>
              <a:latin typeface="Times New Roman" panose="02020603050405020304" pitchFamily="18" charset="0"/>
              <a:ea typeface="Times New Roman" panose="02020603050405020304" pitchFamily="18" charset="0"/>
            </a:endParaRPr>
          </a:p>
        </p:txBody>
      </p:sp>
      <p:pic>
        <p:nvPicPr>
          <p:cNvPr id="12" name="Picture 11">
            <a:extLst>
              <a:ext uri="{FF2B5EF4-FFF2-40B4-BE49-F238E27FC236}">
                <a16:creationId xmlns:a16="http://schemas.microsoft.com/office/drawing/2014/main" id="{4B74911F-DEB2-4755-AC91-717C27E1D37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622727" y="16811115"/>
            <a:ext cx="15189248" cy="6654355"/>
          </a:xfrm>
          <a:prstGeom prst="rect">
            <a:avLst/>
          </a:prstGeom>
        </p:spPr>
      </p:pic>
      <p:pic>
        <p:nvPicPr>
          <p:cNvPr id="14" name="Picture 13">
            <a:extLst>
              <a:ext uri="{FF2B5EF4-FFF2-40B4-BE49-F238E27FC236}">
                <a16:creationId xmlns:a16="http://schemas.microsoft.com/office/drawing/2014/main" id="{9D008A13-FA81-4EA1-AF05-431FE9982A6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3913971" y="23491155"/>
            <a:ext cx="11804959" cy="4105848"/>
          </a:xfrm>
          <a:prstGeom prst="rect">
            <a:avLst/>
          </a:prstGeom>
        </p:spPr>
      </p:pic>
      <p:pic>
        <p:nvPicPr>
          <p:cNvPr id="20" name="Picture 19">
            <a:extLst>
              <a:ext uri="{FF2B5EF4-FFF2-40B4-BE49-F238E27FC236}">
                <a16:creationId xmlns:a16="http://schemas.microsoft.com/office/drawing/2014/main" id="{587ABE30-6766-4089-94D3-61B4913239E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882097" y="27825142"/>
            <a:ext cx="11593543" cy="5515745"/>
          </a:xfrm>
          <a:prstGeom prst="rect">
            <a:avLst/>
          </a:prstGeom>
        </p:spPr>
      </p:pic>
      <p:pic>
        <p:nvPicPr>
          <p:cNvPr id="23" name="Picture 22">
            <a:extLst>
              <a:ext uri="{FF2B5EF4-FFF2-40B4-BE49-F238E27FC236}">
                <a16:creationId xmlns:a16="http://schemas.microsoft.com/office/drawing/2014/main" id="{0974894E-F348-4BA7-A9A9-63EE3ED8327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1229637" y="29578300"/>
            <a:ext cx="8780468" cy="5704009"/>
          </a:xfrm>
          <a:prstGeom prst="rect">
            <a:avLst/>
          </a:prstGeom>
        </p:spPr>
      </p:pic>
      <p:pic>
        <p:nvPicPr>
          <p:cNvPr id="25" name="Picture 24">
            <a:extLst>
              <a:ext uri="{FF2B5EF4-FFF2-40B4-BE49-F238E27FC236}">
                <a16:creationId xmlns:a16="http://schemas.microsoft.com/office/drawing/2014/main" id="{B88AC3DE-BA47-4571-AB34-1151FE64224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3152438" y="32500208"/>
            <a:ext cx="8097842" cy="3490419"/>
          </a:xfrm>
          <a:prstGeom prst="rect">
            <a:avLst/>
          </a:prstGeom>
        </p:spPr>
      </p:pic>
      <p:pic>
        <p:nvPicPr>
          <p:cNvPr id="30" name="Picture 29">
            <a:extLst>
              <a:ext uri="{FF2B5EF4-FFF2-40B4-BE49-F238E27FC236}">
                <a16:creationId xmlns:a16="http://schemas.microsoft.com/office/drawing/2014/main" id="{58357D8A-67D0-438B-9015-5AB274AB604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0083813" y="25057208"/>
            <a:ext cx="9926292" cy="4734586"/>
          </a:xfrm>
          <a:prstGeom prst="rect">
            <a:avLst/>
          </a:prstGeom>
        </p:spPr>
      </p:pic>
      <p:pic>
        <p:nvPicPr>
          <p:cNvPr id="35" name="Picture 34">
            <a:extLst>
              <a:ext uri="{FF2B5EF4-FFF2-40B4-BE49-F238E27FC236}">
                <a16:creationId xmlns:a16="http://schemas.microsoft.com/office/drawing/2014/main" id="{AB62C229-D4B2-4AED-8414-04560930E175}"/>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96489" y="30246247"/>
            <a:ext cx="5739790" cy="3937391"/>
          </a:xfrm>
          <a:prstGeom prst="rect">
            <a:avLst/>
          </a:prstGeom>
        </p:spPr>
      </p:pic>
      <p:pic>
        <p:nvPicPr>
          <p:cNvPr id="38" name="Picture 37">
            <a:extLst>
              <a:ext uri="{FF2B5EF4-FFF2-40B4-BE49-F238E27FC236}">
                <a16:creationId xmlns:a16="http://schemas.microsoft.com/office/drawing/2014/main" id="{FB32A73E-BAAC-4FED-909C-E2EEEB59511C}"/>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52400" y="34198720"/>
            <a:ext cx="4883948" cy="4195184"/>
          </a:xfrm>
          <a:prstGeom prst="rect">
            <a:avLst/>
          </a:prstGeom>
        </p:spPr>
      </p:pic>
      <p:pic>
        <p:nvPicPr>
          <p:cNvPr id="40" name="Picture 39">
            <a:extLst>
              <a:ext uri="{FF2B5EF4-FFF2-40B4-BE49-F238E27FC236}">
                <a16:creationId xmlns:a16="http://schemas.microsoft.com/office/drawing/2014/main" id="{E5206A08-4E55-4D9B-9A1B-9220C04D44E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936279" y="30261328"/>
            <a:ext cx="7045888" cy="3937391"/>
          </a:xfrm>
          <a:prstGeom prst="rect">
            <a:avLst/>
          </a:prstGeom>
        </p:spPr>
      </p:pic>
      <p:pic>
        <p:nvPicPr>
          <p:cNvPr id="46" name="Picture 45">
            <a:extLst>
              <a:ext uri="{FF2B5EF4-FFF2-40B4-BE49-F238E27FC236}">
                <a16:creationId xmlns:a16="http://schemas.microsoft.com/office/drawing/2014/main" id="{98EF16BE-D185-487F-AC2F-3FC90B88514E}"/>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080437" y="34183638"/>
            <a:ext cx="7901730" cy="4251876"/>
          </a:xfrm>
          <a:prstGeom prst="rect">
            <a:avLst/>
          </a:prstGeom>
        </p:spPr>
      </p:pic>
      <p:pic>
        <p:nvPicPr>
          <p:cNvPr id="48" name="Picture 47">
            <a:extLst>
              <a:ext uri="{FF2B5EF4-FFF2-40B4-BE49-F238E27FC236}">
                <a16:creationId xmlns:a16="http://schemas.microsoft.com/office/drawing/2014/main" id="{B323F04D-BF2A-43A8-B856-4AE0B7367DD1}"/>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3228637" y="36276909"/>
            <a:ext cx="6855176" cy="2884411"/>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10819</TotalTime>
  <Words>727</Words>
  <Application>Microsoft Office PowerPoint</Application>
  <PresentationFormat>Custom</PresentationFormat>
  <Paragraphs>54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 New Roman</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RUSS</dc:creator>
  <cp:lastModifiedBy>Joseph</cp:lastModifiedBy>
  <cp:revision>775</cp:revision>
  <dcterms:created xsi:type="dcterms:W3CDTF">2012-09-20T06:59:04Z</dcterms:created>
  <dcterms:modified xsi:type="dcterms:W3CDTF">2020-09-27T14:56:03Z</dcterms:modified>
</cp:coreProperties>
</file>